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18b4941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18b4941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18b49417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18b49417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718a4e532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718a4e532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18b49417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18b49417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18b49417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18b49417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b4dadef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b4dadef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b4dadefb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b4dadefb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18b49417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18b49417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18b49417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18b49417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eryle.moreau@sheridancollege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heryle.moreau@sheridancollege.c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research@sheridancollege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eZ48XHjdZ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heridanc.sharepoint.com/sites/Faculty180-grp297-grp/Training%20Videos/Forms/AllItems.aspx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MxkNEcMDh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aculty180.sheridancollege.ca/" TargetMode="External"/><Relationship Id="rId5" Type="http://schemas.openxmlformats.org/officeDocument/2006/relationships/hyperlink" Target="https://sheridanc.sharepoint.com/sites/Faculty180-grp297-grp/Training%20Videos/Forms/AllItems.aspx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heridanc.sharepoint.com/:v:/s/Faculty180-grp297-grp/EcYl5zl6uCZLioulZa_sxnYBq6BCgUoSg38ZmCzHyNdGAw?e=SwtbH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sheridancollege.ca/about/faculties/applied-science-technology/profiles/el-sayed-mahmou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heridanc.sharepoint.com/sites/Faculty180-grp297-grp/SitePages/Faculty180%20Support%20Site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3E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97100" y="244250"/>
            <a:ext cx="8802000" cy="4773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13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460150" y="3930475"/>
            <a:ext cx="36105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3767"/>
                </a:solidFill>
              </a:rPr>
              <a:t>Cheryle Moreau</a:t>
            </a:r>
            <a:r>
              <a:rPr lang="en" sz="1200">
                <a:solidFill>
                  <a:schemeClr val="dk1"/>
                </a:solidFill>
              </a:rPr>
              <a:t>​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3767"/>
                </a:solidFill>
              </a:rPr>
              <a:t>Assistant to the</a:t>
            </a:r>
            <a:r>
              <a:rPr lang="en" sz="1200">
                <a:solidFill>
                  <a:schemeClr val="dk1"/>
                </a:solidFill>
              </a:rPr>
              <a:t>​ </a:t>
            </a:r>
            <a:r>
              <a:rPr lang="en" sz="1200">
                <a:solidFill>
                  <a:srgbClr val="003767"/>
                </a:solidFill>
              </a:rPr>
              <a:t>Vice Provost, Research</a:t>
            </a:r>
            <a:r>
              <a:rPr lang="en" sz="1200">
                <a:solidFill>
                  <a:schemeClr val="dk1"/>
                </a:solidFill>
              </a:rPr>
              <a:t>​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414A5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cheryle.moreau@sheridancollege.ca</a:t>
            </a:r>
            <a:r>
              <a:rPr lang="en" sz="1200" u="sng">
                <a:solidFill>
                  <a:srgbClr val="414A51"/>
                </a:solidFill>
              </a:rPr>
              <a:t>​</a:t>
            </a:r>
            <a:endParaRPr sz="1200">
              <a:solidFill>
                <a:srgbClr val="003767"/>
              </a:solidFill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460150" y="1123975"/>
            <a:ext cx="8160600" cy="2002100"/>
            <a:chOff x="460150" y="1047775"/>
            <a:chExt cx="8160600" cy="2002100"/>
          </a:xfrm>
        </p:grpSpPr>
        <p:sp>
          <p:nvSpPr>
            <p:cNvPr id="57" name="Google Shape;57;p13"/>
            <p:cNvSpPr txBox="1"/>
            <p:nvPr/>
          </p:nvSpPr>
          <p:spPr>
            <a:xfrm>
              <a:off x="460150" y="1047775"/>
              <a:ext cx="81606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300" b="1">
                  <a:solidFill>
                    <a:srgbClr val="073763"/>
                  </a:solidFill>
                </a:rPr>
                <a:t>Find Collaborators. Be Discovered!</a:t>
              </a:r>
              <a:endParaRPr sz="3300" b="1">
                <a:solidFill>
                  <a:srgbClr val="073763"/>
                </a:solidFill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460150" y="1971675"/>
              <a:ext cx="8160600" cy="107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 b="1">
                  <a:solidFill>
                    <a:srgbClr val="013767"/>
                  </a:solidFill>
                </a:rPr>
                <a:t>Faculty180 for Research, Innovation, and Entrepreneurship (RIE)</a:t>
              </a:r>
              <a:endParaRPr sz="2700" b="1">
                <a:solidFill>
                  <a:srgbClr val="013767"/>
                </a:solidFill>
              </a:endParaRPr>
            </a:p>
          </p:txBody>
        </p:sp>
      </p:grp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2500" y="4465850"/>
            <a:ext cx="1801425" cy="38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767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467825" y="1962250"/>
            <a:ext cx="4535400" cy="27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n" sz="1918">
                <a:solidFill>
                  <a:srgbClr val="FFFFFF"/>
                </a:solidFill>
              </a:rPr>
              <a:t>Cheryle Moreau</a:t>
            </a:r>
            <a:endParaRPr sz="1918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n" sz="1918">
                <a:solidFill>
                  <a:srgbClr val="FFFFFF"/>
                </a:solidFill>
              </a:rPr>
              <a:t>Assistant to the Vice Provost, Research</a:t>
            </a:r>
            <a:endParaRPr sz="1918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918" u="sng">
                <a:solidFill>
                  <a:schemeClr val="hlink"/>
                </a:solidFill>
                <a:hlinkClick r:id="rId3"/>
              </a:rPr>
              <a:t>cheryle.moreau@sheridancollege.ca​</a:t>
            </a:r>
            <a:endParaRPr sz="1918" u="sng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endParaRPr sz="1918" u="sng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918">
                <a:solidFill>
                  <a:srgbClr val="FFFFFF"/>
                </a:solidFill>
              </a:rPr>
              <a:t>Research Office</a:t>
            </a:r>
            <a:endParaRPr sz="1918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918" u="sng">
                <a:solidFill>
                  <a:schemeClr val="hlink"/>
                </a:solidFill>
                <a:hlinkClick r:id="rId4"/>
              </a:rPr>
              <a:t>research@sheridancollege.ca</a:t>
            </a:r>
            <a:endParaRPr sz="1918" u="sng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endParaRPr sz="1918" u="sng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918">
                <a:solidFill>
                  <a:srgbClr val="FFFFFF"/>
                </a:solidFill>
              </a:rPr>
              <a:t>Technical Support for Faculty180:</a:t>
            </a:r>
            <a:endParaRPr sz="1918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918" u="sng">
                <a:solidFill>
                  <a:schemeClr val="hlink"/>
                </a:solidFill>
              </a:rPr>
              <a:t>servicedesk@sheridancollege.ca</a:t>
            </a:r>
            <a:endParaRPr sz="1918" u="sng">
              <a:solidFill>
                <a:srgbClr val="FFFFFF"/>
              </a:solidFill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391625" y="389725"/>
            <a:ext cx="6311400" cy="12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4720">
                <a:solidFill>
                  <a:srgbClr val="FFFFFF"/>
                </a:solidFill>
              </a:rPr>
              <a:t>Thank You!</a:t>
            </a:r>
            <a:endParaRPr sz="472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>
                <a:solidFill>
                  <a:srgbClr val="FFFFFF"/>
                </a:solidFill>
              </a:rPr>
              <a:t> Questions?  Please contact us!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209275"/>
            <a:ext cx="8520600" cy="433500"/>
          </a:xfrm>
          <a:prstGeom prst="rect">
            <a:avLst/>
          </a:prstGeom>
          <a:solidFill>
            <a:srgbClr val="67C3E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918" b="1">
                <a:solidFill>
                  <a:schemeClr val="lt1"/>
                </a:solidFill>
              </a:rPr>
              <a:t>What is Faculty180 and Why Should I Use It?</a:t>
            </a:r>
            <a:endParaRPr sz="1918" b="1">
              <a:solidFill>
                <a:schemeClr val="lt1"/>
              </a:solidFill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49800" y="635775"/>
            <a:ext cx="8482500" cy="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en" b="1">
                <a:solidFill>
                  <a:srgbClr val="0B5394"/>
                </a:solidFill>
              </a:rPr>
              <a:t>VIDEO: </a:t>
            </a:r>
            <a:r>
              <a:rPr lang="en">
                <a:solidFill>
                  <a:srgbClr val="0B5394"/>
                </a:solidFill>
              </a:rPr>
              <a:t>Welcome to Faculty180 (1m33s)​</a:t>
            </a:r>
            <a:endParaRPr>
              <a:solidFill>
                <a:srgbClr val="0B5394"/>
              </a:solidFill>
            </a:endParaRPr>
          </a:p>
        </p:txBody>
      </p:sp>
      <p:pic>
        <p:nvPicPr>
          <p:cNvPr id="66" name="Google Shape;66;p14" descr="The why and the what for Sheridan's use of Faculty180 application." title="Faculty180-Overview (short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575" y="1069275"/>
            <a:ext cx="5155876" cy="3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5561375" y="4350150"/>
            <a:ext cx="3294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3767"/>
                </a:solidFill>
              </a:rPr>
              <a:t>Find all updated Faculty180 Training videos at: 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https://sheridanc.sharepoint.com/sites/Faculty180-grp297-grp/Training%20Videos/Forms/AllItems.aspx</a:t>
            </a:r>
            <a:endParaRPr sz="1000">
              <a:solidFill>
                <a:srgbClr val="00376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464100" y="230700"/>
            <a:ext cx="8520600" cy="498000"/>
          </a:xfrm>
          <a:prstGeom prst="rect">
            <a:avLst/>
          </a:prstGeom>
          <a:solidFill>
            <a:srgbClr val="67C3E5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 b="1">
                <a:solidFill>
                  <a:srgbClr val="FFFFFF"/>
                </a:solidFill>
              </a:rPr>
              <a:t>What are the key benefits?</a:t>
            </a:r>
            <a:endParaRPr sz="2020" b="1">
              <a:solidFill>
                <a:srgbClr val="FFFFFF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39825" y="905100"/>
            <a:ext cx="8520600" cy="38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Faculty180 acts as a single location for information and provides ease and convenience with many benefits including: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 b="1">
                <a:solidFill>
                  <a:schemeClr val="dk1"/>
                </a:solidFill>
              </a:rPr>
              <a:t>Showcasing</a:t>
            </a:r>
            <a:r>
              <a:rPr lang="en" sz="1800">
                <a:solidFill>
                  <a:schemeClr val="dk1"/>
                </a:solidFill>
              </a:rPr>
              <a:t> your Research, Innovation and Entrepreneurship (RIE) activities and professional achievements through a faculty profile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 b="1">
                <a:solidFill>
                  <a:schemeClr val="dk1"/>
                </a:solidFill>
              </a:rPr>
              <a:t>Enabling</a:t>
            </a:r>
            <a:r>
              <a:rPr lang="en" sz="1800">
                <a:solidFill>
                  <a:schemeClr val="dk1"/>
                </a:solidFill>
              </a:rPr>
              <a:t> you to find Sheridan colleagues with similar interests (internal through Faculty180 capabilities and the Sheridan Website)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 b="1">
                <a:solidFill>
                  <a:schemeClr val="dk1"/>
                </a:solidFill>
              </a:rPr>
              <a:t>Helping</a:t>
            </a:r>
            <a:r>
              <a:rPr lang="en" sz="1800">
                <a:solidFill>
                  <a:schemeClr val="dk1"/>
                </a:solidFill>
              </a:rPr>
              <a:t> potential external collaborators find you (Sheridan Website faculty profile)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 b="1">
                <a:solidFill>
                  <a:schemeClr val="dk1"/>
                </a:solidFill>
              </a:rPr>
              <a:t>Generating </a:t>
            </a:r>
            <a:r>
              <a:rPr lang="en" sz="1800">
                <a:solidFill>
                  <a:schemeClr val="dk1"/>
                </a:solidFill>
              </a:rPr>
              <a:t>custom CVs for grant applications or other purposes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-"/>
            </a:pPr>
            <a:r>
              <a:rPr lang="en" sz="1800" b="1">
                <a:solidFill>
                  <a:schemeClr val="dk1"/>
                </a:solidFill>
              </a:rPr>
              <a:t>Streamlining </a:t>
            </a:r>
            <a:r>
              <a:rPr lang="en" sz="1800">
                <a:solidFill>
                  <a:schemeClr val="dk1"/>
                </a:solidFill>
              </a:rPr>
              <a:t>the Postsecondary Education Quality Assessment Board (PEQAB) program review process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87900" y="230700"/>
            <a:ext cx="8520600" cy="487200"/>
          </a:xfrm>
          <a:prstGeom prst="rect">
            <a:avLst/>
          </a:prstGeom>
          <a:solidFill>
            <a:srgbClr val="67C3E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 b="1">
                <a:solidFill>
                  <a:srgbClr val="FFFFFF"/>
                </a:solidFill>
              </a:rPr>
              <a:t>How do I get started?</a:t>
            </a:r>
            <a:endParaRPr sz="2020" b="1">
              <a:solidFill>
                <a:srgbClr val="FFFFFF"/>
              </a:solidFill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87900" y="753625"/>
            <a:ext cx="85206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en" b="1">
                <a:solidFill>
                  <a:srgbClr val="0B5394"/>
                </a:solidFill>
              </a:rPr>
              <a:t>VIDEO:</a:t>
            </a:r>
            <a:r>
              <a:rPr lang="en">
                <a:solidFill>
                  <a:srgbClr val="0B5394"/>
                </a:solidFill>
              </a:rPr>
              <a:t> Faculty180 Quick Walkthrough (3m56s)</a:t>
            </a:r>
            <a:endParaRPr>
              <a:solidFill>
                <a:srgbClr val="0B5394"/>
              </a:solidFill>
            </a:endParaRPr>
          </a:p>
        </p:txBody>
      </p:sp>
      <p:pic>
        <p:nvPicPr>
          <p:cNvPr id="80" name="Google Shape;80;p16" descr="Covers the key areas within the Sheridan Faculty180 application." title="Faculty180 Quick Walkthroug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1150825"/>
            <a:ext cx="5127775" cy="38458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6069600" y="2323975"/>
            <a:ext cx="2838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B5394"/>
                </a:solidFill>
              </a:rPr>
              <a:t>Profile (0:29s)</a:t>
            </a:r>
            <a:endParaRPr sz="1500">
              <a:solidFill>
                <a:srgbClr val="0B5394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B5394"/>
                </a:solidFill>
              </a:rPr>
              <a:t>Activities (1m:01s)</a:t>
            </a:r>
            <a:endParaRPr sz="1500">
              <a:solidFill>
                <a:srgbClr val="0B5394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B5394"/>
                </a:solidFill>
              </a:rPr>
              <a:t>Vitas &amp; Biosketches (2m:05s)</a:t>
            </a:r>
            <a:endParaRPr sz="1500">
              <a:solidFill>
                <a:srgbClr val="0B5394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0B5394"/>
                </a:solidFill>
              </a:rPr>
              <a:t>Find Colleagues (2m:43s)</a:t>
            </a:r>
            <a:endParaRPr sz="1100"/>
          </a:p>
        </p:txBody>
      </p:sp>
      <p:sp>
        <p:nvSpPr>
          <p:cNvPr id="82" name="Google Shape;82;p16"/>
          <p:cNvSpPr txBox="1"/>
          <p:nvPr/>
        </p:nvSpPr>
        <p:spPr>
          <a:xfrm>
            <a:off x="5713775" y="4350150"/>
            <a:ext cx="3294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3767"/>
                </a:solidFill>
              </a:rPr>
              <a:t>Find all updated Faculty180 Training videos at: 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https://sheridanc.sharepoint.com/sites/Faculty180-grp297-grp/Training%20Videos/Forms/AllItems.aspx</a:t>
            </a:r>
            <a:endParaRPr sz="1000">
              <a:solidFill>
                <a:srgbClr val="003767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5636350" y="769825"/>
            <a:ext cx="3348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6"/>
              </a:rPr>
              <a:t>Login to Faculty180</a:t>
            </a:r>
            <a:endParaRPr sz="13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464100" y="230700"/>
            <a:ext cx="8520600" cy="498000"/>
          </a:xfrm>
          <a:prstGeom prst="rect">
            <a:avLst/>
          </a:prstGeom>
          <a:solidFill>
            <a:srgbClr val="67C3E5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 b="1">
                <a:solidFill>
                  <a:srgbClr val="FFFFFF"/>
                </a:solidFill>
              </a:rPr>
              <a:t>Synchronizing to your web profile</a:t>
            </a:r>
            <a:endParaRPr sz="2020" b="1">
              <a:solidFill>
                <a:srgbClr val="FFFFFF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439825" y="1133700"/>
            <a:ext cx="8520600" cy="3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These parts of the Faculty180 profile will be public:​</a:t>
            </a: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Full Name, Photo ​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Current Position​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Biography​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Teaching and Research Interests​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Scholarship, Research and Creative Activities*​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Grants*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i="1"/>
              <a:t>*You have the option to choose which SRCA and grant records, if any, you want to display on the external website. ​</a:t>
            </a:r>
            <a:endParaRPr sz="18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17"/>
          <p:cNvSpPr txBox="1"/>
          <p:nvPr/>
        </p:nvSpPr>
        <p:spPr>
          <a:xfrm>
            <a:off x="439825" y="728800"/>
            <a:ext cx="5758800" cy="46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</a:rPr>
              <a:t>VIDEO: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Sheridan Website Profile</a:t>
            </a:r>
            <a:r>
              <a:rPr lang="en" sz="1800"/>
              <a:t> </a:t>
            </a:r>
            <a:r>
              <a:rPr lang="en" sz="1600">
                <a:solidFill>
                  <a:srgbClr val="0B5394"/>
                </a:solidFill>
              </a:rPr>
              <a:t>(2m58s)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87900" y="230700"/>
            <a:ext cx="8520600" cy="412200"/>
          </a:xfrm>
          <a:prstGeom prst="rect">
            <a:avLst/>
          </a:prstGeom>
          <a:solidFill>
            <a:srgbClr val="67C3E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 b="1">
                <a:solidFill>
                  <a:srgbClr val="FFFFFF"/>
                </a:solidFill>
              </a:rPr>
              <a:t>Sample web profile</a:t>
            </a:r>
            <a:endParaRPr sz="2000" b="1">
              <a:solidFill>
                <a:srgbClr val="FFFFFF"/>
              </a:solidFill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387900" y="774025"/>
            <a:ext cx="665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5394"/>
                </a:solidFill>
              </a:rPr>
              <a:t>What does a user profile look like on the Sheridan website?</a:t>
            </a:r>
            <a:endParaRPr sz="1800">
              <a:solidFill>
                <a:srgbClr val="0B5394"/>
              </a:solidFill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00" y="1412325"/>
            <a:ext cx="7317124" cy="28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791" y="768004"/>
            <a:ext cx="5965272" cy="3314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800" y="768000"/>
            <a:ext cx="6339401" cy="34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87900" y="230700"/>
            <a:ext cx="8520600" cy="412200"/>
          </a:xfrm>
          <a:prstGeom prst="rect">
            <a:avLst/>
          </a:prstGeom>
          <a:solidFill>
            <a:srgbClr val="67C3E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 b="1">
                <a:solidFill>
                  <a:srgbClr val="FFFFFF"/>
                </a:solidFill>
              </a:rPr>
              <a:t>Sample web profile </a:t>
            </a:r>
            <a:r>
              <a:rPr lang="en" sz="1800" b="1" i="1">
                <a:solidFill>
                  <a:srgbClr val="FFFFFF"/>
                </a:solidFill>
              </a:rPr>
              <a:t>cont’d</a:t>
            </a:r>
            <a:endParaRPr sz="1800" b="1" i="1">
              <a:solidFill>
                <a:srgbClr val="FFFFFF"/>
              </a:solidFill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800" y="785125"/>
            <a:ext cx="7550799" cy="342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8800" y="785125"/>
            <a:ext cx="7449951" cy="391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6274025" y="4620575"/>
            <a:ext cx="252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View full Faculty Profile here</a:t>
            </a:r>
            <a:endParaRPr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87900" y="230700"/>
            <a:ext cx="8520600" cy="487200"/>
          </a:xfrm>
          <a:prstGeom prst="rect">
            <a:avLst/>
          </a:prstGeom>
          <a:solidFill>
            <a:srgbClr val="67C3E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 b="1">
                <a:solidFill>
                  <a:srgbClr val="FFFFFF"/>
                </a:solidFill>
              </a:rPr>
              <a:t>Final Notes on Privacy (FAQ)</a:t>
            </a:r>
            <a:endParaRPr sz="2020" b="1">
              <a:solidFill>
                <a:srgbClr val="FFFFFF"/>
              </a:solidFill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240375" y="911925"/>
            <a:ext cx="8621100" cy="3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The Faculty180 database can only be accessed internally. It is not a website. 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Individual users can only see information about other users when they search in these categories: teaching interests/research interests, biography, SRCA, and grants. 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Users can choose to publicly display information from these categories in a profile on Sheridan’s external website.​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Personal information is NOT visible to internal members when they search for colleagues or part of the online profile published to Sheridan’s external website.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441000" y="210850"/>
            <a:ext cx="8520600" cy="400200"/>
          </a:xfrm>
          <a:prstGeom prst="rect">
            <a:avLst/>
          </a:prstGeom>
          <a:solidFill>
            <a:srgbClr val="67C3E5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2018" b="1">
                <a:solidFill>
                  <a:srgbClr val="FFFFFF"/>
                </a:solidFill>
              </a:rPr>
              <a:t>Resources</a:t>
            </a:r>
            <a:endParaRPr sz="2018" b="1">
              <a:solidFill>
                <a:srgbClr val="FFFFFF"/>
              </a:solidFill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364800" y="663775"/>
            <a:ext cx="317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Faculty180 Support Site</a:t>
            </a:r>
            <a:endParaRPr sz="1800">
              <a:solidFill>
                <a:srgbClr val="0B5394"/>
              </a:solidFill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000" y="1125475"/>
            <a:ext cx="6212924" cy="372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abe422-6366-4e8c-9314-37d5bd015495" xsi:nil="true"/>
    <lcf76f155ced4ddcb4097134ff3c332f xmlns="e24b7d41-0ef4-4026-ab7d-eb1767ab900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9F38F4AE8ED54586F00F944A5058BA" ma:contentTypeVersion="14" ma:contentTypeDescription="Create a new document." ma:contentTypeScope="" ma:versionID="a9b840ff050def9df17b426c25d0ea55">
  <xsd:schema xmlns:xsd="http://www.w3.org/2001/XMLSchema" xmlns:xs="http://www.w3.org/2001/XMLSchema" xmlns:p="http://schemas.microsoft.com/office/2006/metadata/properties" xmlns:ns2="e24b7d41-0ef4-4026-ab7d-eb1767ab9009" xmlns:ns3="6babe422-6366-4e8c-9314-37d5bd015495" targetNamespace="http://schemas.microsoft.com/office/2006/metadata/properties" ma:root="true" ma:fieldsID="7a3b0ed62f1bfbaf506576e3151d296b" ns2:_="" ns3:_="">
    <xsd:import namespace="e24b7d41-0ef4-4026-ab7d-eb1767ab9009"/>
    <xsd:import namespace="6babe422-6366-4e8c-9314-37d5bd0154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4b7d41-0ef4-4026-ab7d-eb1767ab90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6875b50-84de-4a3a-aee8-351b89322e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abe422-6366-4e8c-9314-37d5bd01549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8991527-3e8b-4d92-8f1a-73945854e4d3}" ma:internalName="TaxCatchAll" ma:showField="CatchAllData" ma:web="6babe422-6366-4e8c-9314-37d5bd0154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CFF1CA-A05B-4EA9-BE13-D11C67AD1A2B}">
  <ds:schemaRefs>
    <ds:schemaRef ds:uri="http://schemas.microsoft.com/office/2006/metadata/properties"/>
    <ds:schemaRef ds:uri="http://schemas.microsoft.com/office/infopath/2007/PartnerControls"/>
    <ds:schemaRef ds:uri="6babe422-6366-4e8c-9314-37d5bd015495"/>
    <ds:schemaRef ds:uri="e24b7d41-0ef4-4026-ab7d-eb1767ab9009"/>
  </ds:schemaRefs>
</ds:datastoreItem>
</file>

<file path=customXml/itemProps2.xml><?xml version="1.0" encoding="utf-8"?>
<ds:datastoreItem xmlns:ds="http://schemas.openxmlformats.org/officeDocument/2006/customXml" ds:itemID="{93177F54-C182-4325-B5B9-638E07764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4b7d41-0ef4-4026-ab7d-eb1767ab9009"/>
    <ds:schemaRef ds:uri="6babe422-6366-4e8c-9314-37d5bd0154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D6732D-5D68-4DC7-8422-5248F7C5E4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</Words>
  <Application>Microsoft Office PowerPoint</Application>
  <PresentationFormat>On-screen Show (16:9)</PresentationFormat>
  <Paragraphs>55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PowerPoint Presentation</vt:lpstr>
      <vt:lpstr>What is Faculty180 and Why Should I Use It?</vt:lpstr>
      <vt:lpstr>What are the key benefits?</vt:lpstr>
      <vt:lpstr>How do I get started?</vt:lpstr>
      <vt:lpstr>Synchronizing to your web profile</vt:lpstr>
      <vt:lpstr>Sample web profile</vt:lpstr>
      <vt:lpstr>Sample web profile cont’d</vt:lpstr>
      <vt:lpstr>Final Notes on Privacy (FAQ)</vt:lpstr>
      <vt:lpstr>Resources</vt:lpstr>
      <vt:lpstr>Cheryle Moreau Assistant to the Vice Provost, Research cheryle.moreau@sheridancollege.ca​  Research Office research@sheridancollege.ca  Technical Support for Faculty180: servicedesk@sheridancollege.ca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Sonam Dhargay</dc:creator>
  <cp:lastModifiedBy>Sonam Dhargay</cp:lastModifiedBy>
  <cp:revision>1</cp:revision>
  <dcterms:modified xsi:type="dcterms:W3CDTF">2022-11-22T16:46:59Z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0x010100FA9F38F4AE8ED54586F00F944A5058BA</vt:lpwstr>
  </property>
</Properties>
</file>