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7315200" cy="9601200"/>
  <p:embeddedFontLst>
    <p:embeddedFont>
      <p:font typeface="Tahom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26" Type="http://schemas.openxmlformats.org/officeDocument/2006/relationships/font" Target="fonts/Tahoma-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Tahoma-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slide" Target="slides/slide18.xml"/><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8" cy="479425"/>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4963" y="0"/>
            <a:ext cx="3170237" cy="479425"/>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74725" y="4560888"/>
            <a:ext cx="5365750" cy="4319587"/>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21775"/>
            <a:ext cx="3170238" cy="479425"/>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4963" y="9121775"/>
            <a:ext cx="3170237" cy="479425"/>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2" type="sldNum"/>
          </p:nvPr>
        </p:nvSpPr>
        <p:spPr>
          <a:xfrm>
            <a:off x="4144963"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78" name="Google Shape;78;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1:notes"/>
          <p:cNvSpPr txBox="1"/>
          <p:nvPr>
            <p:ph idx="1" type="body"/>
          </p:nvPr>
        </p:nvSpPr>
        <p:spPr>
          <a:xfrm>
            <a:off x="974725" y="4560888"/>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05" name="Google Shape;205;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43" name="Google Shape;243;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82" name="Google Shape;282;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13" name="Google Shape;313;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27" name="Google Shape;327;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58" name="Google Shape;358;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6: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66" name="Google Shape;366;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7: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80" name="Google Shape;380;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8: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91" name="Google Shape;391;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9:notes"/>
          <p:cNvSpPr txBox="1"/>
          <p:nvPr>
            <p:ph idx="12" type="sldNum"/>
          </p:nvPr>
        </p:nvSpPr>
        <p:spPr>
          <a:xfrm>
            <a:off x="4144963"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402" name="Google Shape;402;p19:notes"/>
          <p:cNvSpPr/>
          <p:nvPr>
            <p:ph idx="2" type="sldImg"/>
          </p:nvPr>
        </p:nvSpPr>
        <p:spPr>
          <a:xfrm>
            <a:off x="1260475" y="722313"/>
            <a:ext cx="4795838"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3" name="Google Shape;403;p19:notes"/>
          <p:cNvSpPr txBox="1"/>
          <p:nvPr>
            <p:ph idx="1" type="body"/>
          </p:nvPr>
        </p:nvSpPr>
        <p:spPr>
          <a:xfrm>
            <a:off x="976313" y="4560888"/>
            <a:ext cx="5362575" cy="43180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87" name="Google Shape;87;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95" name="Google Shape;95;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06" name="Google Shape;106;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17" name="Google Shape;117;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30" name="Google Shape;130;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46" name="Google Shape;146;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68" name="Google Shape;168;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77" name="Google Shape;177;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pic>
        <p:nvPicPr>
          <p:cNvPr descr="background2" id="15" name="Google Shape;15;p2"/>
          <p:cNvPicPr preferRelativeResize="0"/>
          <p:nvPr/>
        </p:nvPicPr>
        <p:blipFill rotWithShape="1">
          <a:blip r:embed="rId2">
            <a:alphaModFix/>
          </a:blip>
          <a:srcRect b="0" l="0" r="0" t="0"/>
          <a:stretch/>
        </p:blipFill>
        <p:spPr>
          <a:xfrm>
            <a:off x="0" y="0"/>
            <a:ext cx="9145588" cy="6859588"/>
          </a:xfrm>
          <a:prstGeom prst="rect">
            <a:avLst/>
          </a:prstGeom>
          <a:noFill/>
          <a:ln>
            <a:noFill/>
          </a:ln>
        </p:spPr>
      </p:pic>
      <p:sp>
        <p:nvSpPr>
          <p:cNvPr id="16" name="Google Shape;16;p2"/>
          <p:cNvSpPr/>
          <p:nvPr/>
        </p:nvSpPr>
        <p:spPr>
          <a:xfrm>
            <a:off x="6948488" y="5805488"/>
            <a:ext cx="1871662" cy="9366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7" name="Google Shape;17;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accent2"/>
              </a:buClr>
              <a:buSzPts val="2400"/>
              <a:buFont typeface="Calibri"/>
              <a:buNone/>
              <a:defRPr/>
            </a:lvl1pPr>
            <a:lvl2pPr lvl="1" algn="l">
              <a:spcBef>
                <a:spcPts val="480"/>
              </a:spcBef>
              <a:spcAft>
                <a:spcPts val="0"/>
              </a:spcAft>
              <a:buClr>
                <a:schemeClr val="accent2"/>
              </a:buClr>
              <a:buSzPts val="1800"/>
              <a:buChar char="–"/>
              <a:defRPr/>
            </a:lvl2pPr>
            <a:lvl3pPr lvl="2" algn="l">
              <a:spcBef>
                <a:spcPts val="360"/>
              </a:spcBef>
              <a:spcAft>
                <a:spcPts val="0"/>
              </a:spcAft>
              <a:buClr>
                <a:schemeClr val="accent2"/>
              </a:buClr>
              <a:buSzPts val="1800"/>
              <a:buChar char="•"/>
              <a:defRPr/>
            </a:lvl3pPr>
            <a:lvl4pPr lvl="3" algn="l">
              <a:spcBef>
                <a:spcPts val="360"/>
              </a:spcBef>
              <a:spcAft>
                <a:spcPts val="0"/>
              </a:spcAft>
              <a:buClr>
                <a:schemeClr val="accent2"/>
              </a:buClr>
              <a:buSzPts val="1800"/>
              <a:buChar char="–"/>
              <a:defRPr/>
            </a:lvl4pPr>
            <a:lvl5pPr lvl="4" algn="l">
              <a:spcBef>
                <a:spcPts val="360"/>
              </a:spcBef>
              <a:spcAft>
                <a:spcPts val="0"/>
              </a:spcAft>
              <a:buClr>
                <a:schemeClr val="accent2"/>
              </a:buClr>
              <a:buSzPts val="1800"/>
              <a:buChar char="»"/>
              <a:defRPr/>
            </a:lvl5pPr>
            <a:lvl6pPr lvl="5" algn="l">
              <a:spcBef>
                <a:spcPts val="360"/>
              </a:spcBef>
              <a:spcAft>
                <a:spcPts val="0"/>
              </a:spcAft>
              <a:buClr>
                <a:schemeClr val="accent2"/>
              </a:buClr>
              <a:buSzPts val="1800"/>
              <a:buChar char="»"/>
              <a:defRPr/>
            </a:lvl6pPr>
            <a:lvl7pPr lvl="6" algn="l">
              <a:spcBef>
                <a:spcPts val="360"/>
              </a:spcBef>
              <a:spcAft>
                <a:spcPts val="0"/>
              </a:spcAft>
              <a:buClr>
                <a:schemeClr val="accent2"/>
              </a:buClr>
              <a:buSzPts val="1800"/>
              <a:buChar char="»"/>
              <a:defRPr/>
            </a:lvl7pPr>
            <a:lvl8pPr lvl="7" algn="l">
              <a:spcBef>
                <a:spcPts val="360"/>
              </a:spcBef>
              <a:spcAft>
                <a:spcPts val="0"/>
              </a:spcAft>
              <a:buClr>
                <a:schemeClr val="accent2"/>
              </a:buClr>
              <a:buSzPts val="1800"/>
              <a:buChar char="»"/>
              <a:defRPr/>
            </a:lvl8pPr>
            <a:lvl9pPr lvl="8" algn="l">
              <a:spcBef>
                <a:spcPts val="360"/>
              </a:spcBef>
              <a:spcAft>
                <a:spcPts val="0"/>
              </a:spcAft>
              <a:buClr>
                <a:schemeClr val="accent2"/>
              </a:buClr>
              <a:buSzPts val="1800"/>
              <a:buChar char="»"/>
              <a:defRPr/>
            </a:lvl9pPr>
          </a:lstStyle>
          <a:p/>
        </p:txBody>
      </p:sp>
      <p:sp>
        <p:nvSpPr>
          <p:cNvPr id="19" name="Google Shape;19;p2"/>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s" showMasterSp="0">
  <p:cSld name="Section Titles">
    <p:spTree>
      <p:nvGrpSpPr>
        <p:cNvPr id="54" name="Shape 54"/>
        <p:cNvGrpSpPr/>
        <p:nvPr/>
      </p:nvGrpSpPr>
      <p:grpSpPr>
        <a:xfrm>
          <a:off x="0" y="0"/>
          <a:ext cx="0" cy="0"/>
          <a:chOff x="0" y="0"/>
          <a:chExt cx="0" cy="0"/>
        </a:xfrm>
      </p:grpSpPr>
      <p:pic>
        <p:nvPicPr>
          <p:cNvPr descr="background2" id="55" name="Google Shape;55;p11"/>
          <p:cNvPicPr preferRelativeResize="0"/>
          <p:nvPr/>
        </p:nvPicPr>
        <p:blipFill rotWithShape="1">
          <a:blip r:embed="rId2">
            <a:alphaModFix/>
          </a:blip>
          <a:srcRect b="0" l="0" r="0" t="0"/>
          <a:stretch/>
        </p:blipFill>
        <p:spPr>
          <a:xfrm>
            <a:off x="0" y="0"/>
            <a:ext cx="9145588" cy="6859588"/>
          </a:xfrm>
          <a:prstGeom prst="rect">
            <a:avLst/>
          </a:prstGeom>
          <a:noFill/>
          <a:ln>
            <a:noFill/>
          </a:ln>
        </p:spPr>
      </p:pic>
      <p:sp>
        <p:nvSpPr>
          <p:cNvPr id="56" name="Google Shape;56;p11"/>
          <p:cNvSpPr/>
          <p:nvPr/>
        </p:nvSpPr>
        <p:spPr>
          <a:xfrm>
            <a:off x="6948488" y="5805488"/>
            <a:ext cx="1871662" cy="9366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 name="Google Shape;57;p11"/>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accent2"/>
              </a:buClr>
              <a:buSzPts val="3200"/>
              <a:buFont typeface="Calibri"/>
              <a:buChar char="•"/>
              <a:defRPr sz="3200"/>
            </a:lvl1pPr>
            <a:lvl2pPr indent="-406400" lvl="1" marL="914400" algn="l">
              <a:spcBef>
                <a:spcPts val="640"/>
              </a:spcBef>
              <a:spcAft>
                <a:spcPts val="0"/>
              </a:spcAft>
              <a:buClr>
                <a:schemeClr val="accent2"/>
              </a:buClr>
              <a:buSzPts val="2800"/>
              <a:buFont typeface="Calibri"/>
              <a:buChar char="–"/>
              <a:defRPr sz="2800"/>
            </a:lvl2pPr>
            <a:lvl3pPr indent="-381000" lvl="2" marL="1371600" algn="l">
              <a:spcBef>
                <a:spcPts val="560"/>
              </a:spcBef>
              <a:spcAft>
                <a:spcPts val="0"/>
              </a:spcAft>
              <a:buClr>
                <a:schemeClr val="accent2"/>
              </a:buClr>
              <a:buSzPts val="2400"/>
              <a:buFont typeface="Calibri"/>
              <a:buChar char="•"/>
              <a:defRPr sz="2400"/>
            </a:lvl3pPr>
            <a:lvl4pPr indent="-355600" lvl="3" marL="1828800" algn="l">
              <a:spcBef>
                <a:spcPts val="400"/>
              </a:spcBef>
              <a:spcAft>
                <a:spcPts val="0"/>
              </a:spcAft>
              <a:buClr>
                <a:schemeClr val="accent2"/>
              </a:buClr>
              <a:buSzPts val="2000"/>
              <a:buFont typeface="Calibri"/>
              <a:buChar char="–"/>
              <a:defRPr sz="2000"/>
            </a:lvl4pPr>
            <a:lvl5pPr indent="-355600" lvl="4" marL="2286000" algn="l">
              <a:spcBef>
                <a:spcPts val="400"/>
              </a:spcBef>
              <a:spcAft>
                <a:spcPts val="0"/>
              </a:spcAft>
              <a:buClr>
                <a:schemeClr val="accent2"/>
              </a:buClr>
              <a:buSzPts val="2000"/>
              <a:buFont typeface="Calibri"/>
              <a:buChar char="»"/>
              <a:defRPr sz="2000"/>
            </a:lvl5pPr>
            <a:lvl6pPr indent="-355600" lvl="5" marL="2743200" algn="l">
              <a:spcBef>
                <a:spcPts val="400"/>
              </a:spcBef>
              <a:spcAft>
                <a:spcPts val="0"/>
              </a:spcAft>
              <a:buClr>
                <a:schemeClr val="accent2"/>
              </a:buClr>
              <a:buSzPts val="2000"/>
              <a:buFont typeface="Tahoma"/>
              <a:buChar char="»"/>
              <a:defRPr sz="2000"/>
            </a:lvl6pPr>
            <a:lvl7pPr indent="-355600" lvl="6" marL="3200400" algn="l">
              <a:spcBef>
                <a:spcPts val="400"/>
              </a:spcBef>
              <a:spcAft>
                <a:spcPts val="0"/>
              </a:spcAft>
              <a:buClr>
                <a:schemeClr val="accent2"/>
              </a:buClr>
              <a:buSzPts val="2000"/>
              <a:buFont typeface="Tahoma"/>
              <a:buChar char="»"/>
              <a:defRPr sz="2000"/>
            </a:lvl7pPr>
            <a:lvl8pPr indent="-355600" lvl="7" marL="3657600" algn="l">
              <a:spcBef>
                <a:spcPts val="400"/>
              </a:spcBef>
              <a:spcAft>
                <a:spcPts val="0"/>
              </a:spcAft>
              <a:buClr>
                <a:schemeClr val="accent2"/>
              </a:buClr>
              <a:buSzPts val="2000"/>
              <a:buFont typeface="Tahoma"/>
              <a:buChar char="»"/>
              <a:defRPr sz="2000"/>
            </a:lvl8pPr>
            <a:lvl9pPr indent="-355600" lvl="8" marL="4114800" algn="l">
              <a:spcBef>
                <a:spcPts val="400"/>
              </a:spcBef>
              <a:spcAft>
                <a:spcPts val="0"/>
              </a:spcAft>
              <a:buClr>
                <a:schemeClr val="accent2"/>
              </a:buClr>
              <a:buSzPts val="2000"/>
              <a:buFont typeface="Tahoma"/>
              <a:buChar char="»"/>
              <a:defRPr sz="2000"/>
            </a:lvl9pPr>
          </a:lstStyle>
          <a:p/>
        </p:txBody>
      </p:sp>
      <p:sp>
        <p:nvSpPr>
          <p:cNvPr id="61" name="Google Shape;61;p1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accent2"/>
              </a:buClr>
              <a:buSzPts val="1400"/>
              <a:buFont typeface="Calibri"/>
              <a:buNone/>
              <a:defRPr sz="1400"/>
            </a:lvl1pPr>
            <a:lvl2pPr indent="-228600" lvl="1" marL="914400" algn="l">
              <a:spcBef>
                <a:spcPts val="280"/>
              </a:spcBef>
              <a:spcAft>
                <a:spcPts val="0"/>
              </a:spcAft>
              <a:buClr>
                <a:schemeClr val="accent2"/>
              </a:buClr>
              <a:buSzPts val="1200"/>
              <a:buFont typeface="Calibri"/>
              <a:buNone/>
              <a:defRPr sz="1200"/>
            </a:lvl2pPr>
            <a:lvl3pPr indent="-228600" lvl="2" marL="1371600" algn="l">
              <a:spcBef>
                <a:spcPts val="240"/>
              </a:spcBef>
              <a:spcAft>
                <a:spcPts val="0"/>
              </a:spcAft>
              <a:buClr>
                <a:schemeClr val="accent2"/>
              </a:buClr>
              <a:buSzPts val="1000"/>
              <a:buFont typeface="Calibri"/>
              <a:buNone/>
              <a:defRPr sz="1000"/>
            </a:lvl3pPr>
            <a:lvl4pPr indent="-228600" lvl="3" marL="1828800" algn="l">
              <a:spcBef>
                <a:spcPts val="180"/>
              </a:spcBef>
              <a:spcAft>
                <a:spcPts val="0"/>
              </a:spcAft>
              <a:buClr>
                <a:schemeClr val="accent2"/>
              </a:buClr>
              <a:buSzPts val="900"/>
              <a:buFont typeface="Calibri"/>
              <a:buNone/>
              <a:defRPr sz="900"/>
            </a:lvl4pPr>
            <a:lvl5pPr indent="-228600" lvl="4" marL="2286000" algn="l">
              <a:spcBef>
                <a:spcPts val="180"/>
              </a:spcBef>
              <a:spcAft>
                <a:spcPts val="0"/>
              </a:spcAft>
              <a:buClr>
                <a:schemeClr val="accent2"/>
              </a:buClr>
              <a:buSzPts val="900"/>
              <a:buFont typeface="Calibri"/>
              <a:buNone/>
              <a:defRPr sz="900"/>
            </a:lvl5pPr>
            <a:lvl6pPr indent="-228600" lvl="5" marL="2743200" algn="l">
              <a:spcBef>
                <a:spcPts val="180"/>
              </a:spcBef>
              <a:spcAft>
                <a:spcPts val="0"/>
              </a:spcAft>
              <a:buClr>
                <a:schemeClr val="accent2"/>
              </a:buClr>
              <a:buSzPts val="900"/>
              <a:buFont typeface="Tahoma"/>
              <a:buNone/>
              <a:defRPr sz="900"/>
            </a:lvl6pPr>
            <a:lvl7pPr indent="-228600" lvl="6" marL="3200400" algn="l">
              <a:spcBef>
                <a:spcPts val="180"/>
              </a:spcBef>
              <a:spcAft>
                <a:spcPts val="0"/>
              </a:spcAft>
              <a:buClr>
                <a:schemeClr val="accent2"/>
              </a:buClr>
              <a:buSzPts val="900"/>
              <a:buFont typeface="Tahoma"/>
              <a:buNone/>
              <a:defRPr sz="900"/>
            </a:lvl7pPr>
            <a:lvl8pPr indent="-228600" lvl="7" marL="3657600" algn="l">
              <a:spcBef>
                <a:spcPts val="180"/>
              </a:spcBef>
              <a:spcAft>
                <a:spcPts val="0"/>
              </a:spcAft>
              <a:buClr>
                <a:schemeClr val="accent2"/>
              </a:buClr>
              <a:buSzPts val="900"/>
              <a:buFont typeface="Tahoma"/>
              <a:buNone/>
              <a:defRPr sz="900"/>
            </a:lvl8pPr>
            <a:lvl9pPr indent="-228600" lvl="8" marL="4114800" algn="l">
              <a:spcBef>
                <a:spcPts val="180"/>
              </a:spcBef>
              <a:spcAft>
                <a:spcPts val="0"/>
              </a:spcAft>
              <a:buClr>
                <a:schemeClr val="accent2"/>
              </a:buClr>
              <a:buSzPts val="900"/>
              <a:buFont typeface="Tahoma"/>
              <a:buNone/>
              <a:defRPr sz="900"/>
            </a:lvl9pPr>
          </a:lstStyle>
          <a:p/>
        </p:txBody>
      </p:sp>
      <p:sp>
        <p:nvSpPr>
          <p:cNvPr id="62" name="Google Shape;62;p12"/>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13"/>
          <p:cNvSpPr/>
          <p:nvPr>
            <p:ph idx="2" type="pic"/>
          </p:nvPr>
        </p:nvSpPr>
        <p:spPr>
          <a:xfrm>
            <a:off x="1792288" y="612775"/>
            <a:ext cx="5486400" cy="4114800"/>
          </a:xfrm>
          <a:prstGeom prst="rect">
            <a:avLst/>
          </a:prstGeom>
          <a:noFill/>
          <a:ln>
            <a:noFill/>
          </a:ln>
        </p:spPr>
      </p:sp>
      <p:sp>
        <p:nvSpPr>
          <p:cNvPr id="66" name="Google Shape;66;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accent2"/>
              </a:buClr>
              <a:buSzPts val="1400"/>
              <a:buFont typeface="Calibri"/>
              <a:buNone/>
              <a:defRPr sz="1400"/>
            </a:lvl1pPr>
            <a:lvl2pPr indent="-228600" lvl="1" marL="914400" algn="l">
              <a:spcBef>
                <a:spcPts val="280"/>
              </a:spcBef>
              <a:spcAft>
                <a:spcPts val="0"/>
              </a:spcAft>
              <a:buClr>
                <a:schemeClr val="accent2"/>
              </a:buClr>
              <a:buSzPts val="1200"/>
              <a:buFont typeface="Calibri"/>
              <a:buNone/>
              <a:defRPr sz="1200"/>
            </a:lvl2pPr>
            <a:lvl3pPr indent="-228600" lvl="2" marL="1371600" algn="l">
              <a:spcBef>
                <a:spcPts val="240"/>
              </a:spcBef>
              <a:spcAft>
                <a:spcPts val="0"/>
              </a:spcAft>
              <a:buClr>
                <a:schemeClr val="accent2"/>
              </a:buClr>
              <a:buSzPts val="1000"/>
              <a:buFont typeface="Calibri"/>
              <a:buNone/>
              <a:defRPr sz="1000"/>
            </a:lvl3pPr>
            <a:lvl4pPr indent="-228600" lvl="3" marL="1828800" algn="l">
              <a:spcBef>
                <a:spcPts val="180"/>
              </a:spcBef>
              <a:spcAft>
                <a:spcPts val="0"/>
              </a:spcAft>
              <a:buClr>
                <a:schemeClr val="accent2"/>
              </a:buClr>
              <a:buSzPts val="900"/>
              <a:buFont typeface="Calibri"/>
              <a:buNone/>
              <a:defRPr sz="900"/>
            </a:lvl4pPr>
            <a:lvl5pPr indent="-228600" lvl="4" marL="2286000" algn="l">
              <a:spcBef>
                <a:spcPts val="180"/>
              </a:spcBef>
              <a:spcAft>
                <a:spcPts val="0"/>
              </a:spcAft>
              <a:buClr>
                <a:schemeClr val="accent2"/>
              </a:buClr>
              <a:buSzPts val="900"/>
              <a:buFont typeface="Calibri"/>
              <a:buNone/>
              <a:defRPr sz="900"/>
            </a:lvl5pPr>
            <a:lvl6pPr indent="-228600" lvl="5" marL="2743200" algn="l">
              <a:spcBef>
                <a:spcPts val="180"/>
              </a:spcBef>
              <a:spcAft>
                <a:spcPts val="0"/>
              </a:spcAft>
              <a:buClr>
                <a:schemeClr val="accent2"/>
              </a:buClr>
              <a:buSzPts val="900"/>
              <a:buFont typeface="Tahoma"/>
              <a:buNone/>
              <a:defRPr sz="900"/>
            </a:lvl6pPr>
            <a:lvl7pPr indent="-228600" lvl="6" marL="3200400" algn="l">
              <a:spcBef>
                <a:spcPts val="180"/>
              </a:spcBef>
              <a:spcAft>
                <a:spcPts val="0"/>
              </a:spcAft>
              <a:buClr>
                <a:schemeClr val="accent2"/>
              </a:buClr>
              <a:buSzPts val="900"/>
              <a:buFont typeface="Tahoma"/>
              <a:buNone/>
              <a:defRPr sz="900"/>
            </a:lvl7pPr>
            <a:lvl8pPr indent="-228600" lvl="7" marL="3657600" algn="l">
              <a:spcBef>
                <a:spcPts val="180"/>
              </a:spcBef>
              <a:spcAft>
                <a:spcPts val="0"/>
              </a:spcAft>
              <a:buClr>
                <a:schemeClr val="accent2"/>
              </a:buClr>
              <a:buSzPts val="900"/>
              <a:buFont typeface="Tahoma"/>
              <a:buNone/>
              <a:defRPr sz="900"/>
            </a:lvl8pPr>
            <a:lvl9pPr indent="-228600" lvl="8" marL="4114800" algn="l">
              <a:spcBef>
                <a:spcPts val="180"/>
              </a:spcBef>
              <a:spcAft>
                <a:spcPts val="0"/>
              </a:spcAft>
              <a:buClr>
                <a:schemeClr val="accent2"/>
              </a:buClr>
              <a:buSzPts val="900"/>
              <a:buFont typeface="Tahoma"/>
              <a:buNone/>
              <a:defRPr sz="900"/>
            </a:lvl9pPr>
          </a:lstStyle>
          <a:p/>
        </p:txBody>
      </p:sp>
      <p:sp>
        <p:nvSpPr>
          <p:cNvPr id="67" name="Google Shape;67;p13"/>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4"/>
          <p:cNvSpPr txBox="1"/>
          <p:nvPr>
            <p:ph idx="1" type="body"/>
          </p:nvPr>
        </p:nvSpPr>
        <p:spPr>
          <a:xfrm rot="5400000">
            <a:off x="2086770" y="-565943"/>
            <a:ext cx="4970462" cy="83534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accent2"/>
              </a:buClr>
              <a:buSzPts val="1800"/>
              <a:buChar char="•"/>
              <a:defRPr/>
            </a:lvl1pPr>
            <a:lvl2pPr indent="-342900" lvl="1" marL="914400" algn="l">
              <a:spcBef>
                <a:spcPts val="360"/>
              </a:spcBef>
              <a:spcAft>
                <a:spcPts val="0"/>
              </a:spcAft>
              <a:buClr>
                <a:schemeClr val="accent2"/>
              </a:buClr>
              <a:buSzPts val="1800"/>
              <a:buChar char="–"/>
              <a:defRPr/>
            </a:lvl2pPr>
            <a:lvl3pPr indent="-342900" lvl="2" marL="1371600" algn="l">
              <a:spcBef>
                <a:spcPts val="360"/>
              </a:spcBef>
              <a:spcAft>
                <a:spcPts val="0"/>
              </a:spcAft>
              <a:buClr>
                <a:schemeClr val="accent2"/>
              </a:buClr>
              <a:buSzPts val="1800"/>
              <a:buChar char="•"/>
              <a:defRPr/>
            </a:lvl3pPr>
            <a:lvl4pPr indent="-342900" lvl="3" marL="1828800" algn="l">
              <a:spcBef>
                <a:spcPts val="360"/>
              </a:spcBef>
              <a:spcAft>
                <a:spcPts val="0"/>
              </a:spcAft>
              <a:buClr>
                <a:schemeClr val="accent2"/>
              </a:buClr>
              <a:buSzPts val="1800"/>
              <a:buChar char="–"/>
              <a:defRPr/>
            </a:lvl4pPr>
            <a:lvl5pPr indent="-342900" lvl="4" marL="2286000" algn="l">
              <a:spcBef>
                <a:spcPts val="360"/>
              </a:spcBef>
              <a:spcAft>
                <a:spcPts val="0"/>
              </a:spcAft>
              <a:buClr>
                <a:schemeClr val="accent2"/>
              </a:buClr>
              <a:buSzPts val="1800"/>
              <a:buChar char="»"/>
              <a:defRPr/>
            </a:lvl5pPr>
            <a:lvl6pPr indent="-342900" lvl="5" marL="2743200" algn="l">
              <a:spcBef>
                <a:spcPts val="360"/>
              </a:spcBef>
              <a:spcAft>
                <a:spcPts val="0"/>
              </a:spcAft>
              <a:buClr>
                <a:schemeClr val="accent2"/>
              </a:buClr>
              <a:buSzPts val="1800"/>
              <a:buChar char="»"/>
              <a:defRPr/>
            </a:lvl6pPr>
            <a:lvl7pPr indent="-342900" lvl="6" marL="3200400" algn="l">
              <a:spcBef>
                <a:spcPts val="360"/>
              </a:spcBef>
              <a:spcAft>
                <a:spcPts val="0"/>
              </a:spcAft>
              <a:buClr>
                <a:schemeClr val="accent2"/>
              </a:buClr>
              <a:buSzPts val="1800"/>
              <a:buChar char="»"/>
              <a:defRPr/>
            </a:lvl7pPr>
            <a:lvl8pPr indent="-342900" lvl="7" marL="3657600" algn="l">
              <a:spcBef>
                <a:spcPts val="360"/>
              </a:spcBef>
              <a:spcAft>
                <a:spcPts val="0"/>
              </a:spcAft>
              <a:buClr>
                <a:schemeClr val="accent2"/>
              </a:buClr>
              <a:buSzPts val="1800"/>
              <a:buChar char="»"/>
              <a:defRPr/>
            </a:lvl8pPr>
            <a:lvl9pPr indent="-342900" lvl="8" marL="4114800" algn="l">
              <a:spcBef>
                <a:spcPts val="360"/>
              </a:spcBef>
              <a:spcAft>
                <a:spcPts val="0"/>
              </a:spcAft>
              <a:buClr>
                <a:schemeClr val="accent2"/>
              </a:buClr>
              <a:buSzPts val="1800"/>
              <a:buChar char="»"/>
              <a:defRPr/>
            </a:lvl9pPr>
          </a:lstStyle>
          <a:p/>
        </p:txBody>
      </p:sp>
      <p:sp>
        <p:nvSpPr>
          <p:cNvPr id="71" name="Google Shape;71;p14"/>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5"/>
          <p:cNvSpPr txBox="1"/>
          <p:nvPr>
            <p:ph type="title"/>
          </p:nvPr>
        </p:nvSpPr>
        <p:spPr>
          <a:xfrm rot="5400000">
            <a:off x="4787107" y="2134393"/>
            <a:ext cx="5835650" cy="2087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5"/>
          <p:cNvSpPr txBox="1"/>
          <p:nvPr>
            <p:ph idx="1" type="body"/>
          </p:nvPr>
        </p:nvSpPr>
        <p:spPr>
          <a:xfrm rot="5400000">
            <a:off x="534194" y="121444"/>
            <a:ext cx="5835650" cy="61134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accent2"/>
              </a:buClr>
              <a:buSzPts val="1800"/>
              <a:buChar char="•"/>
              <a:defRPr/>
            </a:lvl1pPr>
            <a:lvl2pPr indent="-342900" lvl="1" marL="914400" algn="l">
              <a:spcBef>
                <a:spcPts val="360"/>
              </a:spcBef>
              <a:spcAft>
                <a:spcPts val="0"/>
              </a:spcAft>
              <a:buClr>
                <a:schemeClr val="accent2"/>
              </a:buClr>
              <a:buSzPts val="1800"/>
              <a:buChar char="–"/>
              <a:defRPr/>
            </a:lvl2pPr>
            <a:lvl3pPr indent="-342900" lvl="2" marL="1371600" algn="l">
              <a:spcBef>
                <a:spcPts val="360"/>
              </a:spcBef>
              <a:spcAft>
                <a:spcPts val="0"/>
              </a:spcAft>
              <a:buClr>
                <a:schemeClr val="accent2"/>
              </a:buClr>
              <a:buSzPts val="1800"/>
              <a:buChar char="•"/>
              <a:defRPr/>
            </a:lvl3pPr>
            <a:lvl4pPr indent="-342900" lvl="3" marL="1828800" algn="l">
              <a:spcBef>
                <a:spcPts val="360"/>
              </a:spcBef>
              <a:spcAft>
                <a:spcPts val="0"/>
              </a:spcAft>
              <a:buClr>
                <a:schemeClr val="accent2"/>
              </a:buClr>
              <a:buSzPts val="1800"/>
              <a:buChar char="–"/>
              <a:defRPr/>
            </a:lvl4pPr>
            <a:lvl5pPr indent="-342900" lvl="4" marL="2286000" algn="l">
              <a:spcBef>
                <a:spcPts val="360"/>
              </a:spcBef>
              <a:spcAft>
                <a:spcPts val="0"/>
              </a:spcAft>
              <a:buClr>
                <a:schemeClr val="accent2"/>
              </a:buClr>
              <a:buSzPts val="1800"/>
              <a:buChar char="»"/>
              <a:defRPr/>
            </a:lvl5pPr>
            <a:lvl6pPr indent="-342900" lvl="5" marL="2743200" algn="l">
              <a:spcBef>
                <a:spcPts val="360"/>
              </a:spcBef>
              <a:spcAft>
                <a:spcPts val="0"/>
              </a:spcAft>
              <a:buClr>
                <a:schemeClr val="accent2"/>
              </a:buClr>
              <a:buSzPts val="1800"/>
              <a:buChar char="»"/>
              <a:defRPr/>
            </a:lvl6pPr>
            <a:lvl7pPr indent="-342900" lvl="6" marL="3200400" algn="l">
              <a:spcBef>
                <a:spcPts val="360"/>
              </a:spcBef>
              <a:spcAft>
                <a:spcPts val="0"/>
              </a:spcAft>
              <a:buClr>
                <a:schemeClr val="accent2"/>
              </a:buClr>
              <a:buSzPts val="1800"/>
              <a:buChar char="»"/>
              <a:defRPr/>
            </a:lvl7pPr>
            <a:lvl8pPr indent="-342900" lvl="7" marL="3657600" algn="l">
              <a:spcBef>
                <a:spcPts val="360"/>
              </a:spcBef>
              <a:spcAft>
                <a:spcPts val="0"/>
              </a:spcAft>
              <a:buClr>
                <a:schemeClr val="accent2"/>
              </a:buClr>
              <a:buSzPts val="1800"/>
              <a:buChar char="»"/>
              <a:defRPr/>
            </a:lvl8pPr>
            <a:lvl9pPr indent="-342900" lvl="8" marL="4114800" algn="l">
              <a:spcBef>
                <a:spcPts val="360"/>
              </a:spcBef>
              <a:spcAft>
                <a:spcPts val="0"/>
              </a:spcAft>
              <a:buClr>
                <a:schemeClr val="accent2"/>
              </a:buClr>
              <a:buSzPts val="1800"/>
              <a:buChar char="»"/>
              <a:defRPr/>
            </a:lvl9pPr>
          </a:lstStyle>
          <a:p/>
        </p:txBody>
      </p:sp>
      <p:sp>
        <p:nvSpPr>
          <p:cNvPr id="75" name="Google Shape;75;p15"/>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bg>
      <p:bgPr>
        <a:solidFill>
          <a:srgbClr val="FDFDFD">
            <a:alpha val="0"/>
          </a:srgbClr>
        </a:solidFill>
      </p:bgPr>
    </p:bg>
    <p:spTree>
      <p:nvGrpSpPr>
        <p:cNvPr id="20" name="Shape 20"/>
        <p:cNvGrpSpPr/>
        <p:nvPr/>
      </p:nvGrpSpPr>
      <p:grpSpPr>
        <a:xfrm>
          <a:off x="0" y="0"/>
          <a:ext cx="0" cy="0"/>
          <a:chOff x="0" y="0"/>
          <a:chExt cx="0" cy="0"/>
        </a:xfrm>
      </p:grpSpPr>
      <p:sp>
        <p:nvSpPr>
          <p:cNvPr id="21" name="Google Shape;21;p3"/>
          <p:cNvSpPr txBox="1"/>
          <p:nvPr>
            <p:ph idx="1" type="body"/>
          </p:nvPr>
        </p:nvSpPr>
        <p:spPr>
          <a:xfrm>
            <a:off x="395288" y="260350"/>
            <a:ext cx="8353425" cy="58356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accent2"/>
              </a:buClr>
              <a:buSzPts val="1800"/>
              <a:buChar char="•"/>
              <a:defRPr/>
            </a:lvl1pPr>
            <a:lvl2pPr indent="-342900" lvl="1" marL="914400" algn="l">
              <a:spcBef>
                <a:spcPts val="360"/>
              </a:spcBef>
              <a:spcAft>
                <a:spcPts val="0"/>
              </a:spcAft>
              <a:buClr>
                <a:schemeClr val="accent2"/>
              </a:buClr>
              <a:buSzPts val="1800"/>
              <a:buChar char="–"/>
              <a:defRPr/>
            </a:lvl2pPr>
            <a:lvl3pPr indent="-342900" lvl="2" marL="1371600" algn="l">
              <a:spcBef>
                <a:spcPts val="360"/>
              </a:spcBef>
              <a:spcAft>
                <a:spcPts val="0"/>
              </a:spcAft>
              <a:buClr>
                <a:schemeClr val="accent2"/>
              </a:buClr>
              <a:buSzPts val="1800"/>
              <a:buChar char="•"/>
              <a:defRPr/>
            </a:lvl3pPr>
            <a:lvl4pPr indent="-342900" lvl="3" marL="1828800" algn="l">
              <a:spcBef>
                <a:spcPts val="360"/>
              </a:spcBef>
              <a:spcAft>
                <a:spcPts val="0"/>
              </a:spcAft>
              <a:buClr>
                <a:schemeClr val="accent2"/>
              </a:buClr>
              <a:buSzPts val="1800"/>
              <a:buChar char="–"/>
              <a:defRPr/>
            </a:lvl4pPr>
            <a:lvl5pPr indent="-342900" lvl="4" marL="2286000" algn="l">
              <a:spcBef>
                <a:spcPts val="360"/>
              </a:spcBef>
              <a:spcAft>
                <a:spcPts val="0"/>
              </a:spcAft>
              <a:buClr>
                <a:schemeClr val="accent2"/>
              </a:buClr>
              <a:buSzPts val="1800"/>
              <a:buChar char="»"/>
              <a:defRPr/>
            </a:lvl5pPr>
            <a:lvl6pPr indent="-342900" lvl="5" marL="2743200" algn="l">
              <a:spcBef>
                <a:spcPts val="360"/>
              </a:spcBef>
              <a:spcAft>
                <a:spcPts val="0"/>
              </a:spcAft>
              <a:buClr>
                <a:schemeClr val="accent2"/>
              </a:buClr>
              <a:buSzPts val="1800"/>
              <a:buChar char="»"/>
              <a:defRPr/>
            </a:lvl6pPr>
            <a:lvl7pPr indent="-342900" lvl="6" marL="3200400" algn="l">
              <a:spcBef>
                <a:spcPts val="360"/>
              </a:spcBef>
              <a:spcAft>
                <a:spcPts val="0"/>
              </a:spcAft>
              <a:buClr>
                <a:schemeClr val="accent2"/>
              </a:buClr>
              <a:buSzPts val="1800"/>
              <a:buChar char="»"/>
              <a:defRPr/>
            </a:lvl7pPr>
            <a:lvl8pPr indent="-342900" lvl="7" marL="3657600" algn="l">
              <a:spcBef>
                <a:spcPts val="360"/>
              </a:spcBef>
              <a:spcAft>
                <a:spcPts val="0"/>
              </a:spcAft>
              <a:buClr>
                <a:schemeClr val="accent2"/>
              </a:buClr>
              <a:buSzPts val="1800"/>
              <a:buChar char="»"/>
              <a:defRPr/>
            </a:lvl8pPr>
            <a:lvl9pPr indent="-342900" lvl="8" marL="4114800" algn="l">
              <a:spcBef>
                <a:spcPts val="360"/>
              </a:spcBef>
              <a:spcAft>
                <a:spcPts val="0"/>
              </a:spcAft>
              <a:buClr>
                <a:schemeClr val="accent2"/>
              </a:buClr>
              <a:buSzPts val="1800"/>
              <a:buChar char="»"/>
              <a:defRPr/>
            </a:lvl9pPr>
          </a:lstStyle>
          <a:p/>
        </p:txBody>
      </p:sp>
      <p:sp>
        <p:nvSpPr>
          <p:cNvPr id="22" name="Google Shape;22;p3"/>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3" name="Shape 23"/>
        <p:cNvGrpSpPr/>
        <p:nvPr/>
      </p:nvGrpSpPr>
      <p:grpSpPr>
        <a:xfrm>
          <a:off x="0" y="0"/>
          <a:ext cx="0" cy="0"/>
          <a:chOff x="0" y="0"/>
          <a:chExt cx="0" cy="0"/>
        </a:xfrm>
      </p:grpSpPr>
      <p:sp>
        <p:nvSpPr>
          <p:cNvPr id="24" name="Google Shape;24;p4"/>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a:off x="395288" y="1125538"/>
            <a:ext cx="4100512" cy="49704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accent2"/>
              </a:buClr>
              <a:buSzPts val="1800"/>
              <a:buChar char="•"/>
              <a:defRPr/>
            </a:lvl1pPr>
            <a:lvl2pPr indent="-342900" lvl="1" marL="914400" algn="l">
              <a:spcBef>
                <a:spcPts val="360"/>
              </a:spcBef>
              <a:spcAft>
                <a:spcPts val="0"/>
              </a:spcAft>
              <a:buClr>
                <a:schemeClr val="accent2"/>
              </a:buClr>
              <a:buSzPts val="1800"/>
              <a:buChar char="–"/>
              <a:defRPr/>
            </a:lvl2pPr>
            <a:lvl3pPr indent="-342900" lvl="2" marL="1371600" algn="l">
              <a:spcBef>
                <a:spcPts val="360"/>
              </a:spcBef>
              <a:spcAft>
                <a:spcPts val="0"/>
              </a:spcAft>
              <a:buClr>
                <a:schemeClr val="accent2"/>
              </a:buClr>
              <a:buSzPts val="1800"/>
              <a:buChar char="•"/>
              <a:defRPr/>
            </a:lvl3pPr>
            <a:lvl4pPr indent="-342900" lvl="3" marL="1828800" algn="l">
              <a:spcBef>
                <a:spcPts val="360"/>
              </a:spcBef>
              <a:spcAft>
                <a:spcPts val="0"/>
              </a:spcAft>
              <a:buClr>
                <a:schemeClr val="accent2"/>
              </a:buClr>
              <a:buSzPts val="1800"/>
              <a:buChar char="–"/>
              <a:defRPr/>
            </a:lvl4pPr>
            <a:lvl5pPr indent="-342900" lvl="4" marL="2286000" algn="l">
              <a:spcBef>
                <a:spcPts val="360"/>
              </a:spcBef>
              <a:spcAft>
                <a:spcPts val="0"/>
              </a:spcAft>
              <a:buClr>
                <a:schemeClr val="accent2"/>
              </a:buClr>
              <a:buSzPts val="1800"/>
              <a:buChar char="»"/>
              <a:defRPr/>
            </a:lvl5pPr>
            <a:lvl6pPr indent="-342900" lvl="5" marL="2743200" algn="l">
              <a:spcBef>
                <a:spcPts val="360"/>
              </a:spcBef>
              <a:spcAft>
                <a:spcPts val="0"/>
              </a:spcAft>
              <a:buClr>
                <a:schemeClr val="accent2"/>
              </a:buClr>
              <a:buSzPts val="1800"/>
              <a:buChar char="»"/>
              <a:defRPr/>
            </a:lvl6pPr>
            <a:lvl7pPr indent="-342900" lvl="6" marL="3200400" algn="l">
              <a:spcBef>
                <a:spcPts val="360"/>
              </a:spcBef>
              <a:spcAft>
                <a:spcPts val="0"/>
              </a:spcAft>
              <a:buClr>
                <a:schemeClr val="accent2"/>
              </a:buClr>
              <a:buSzPts val="1800"/>
              <a:buChar char="»"/>
              <a:defRPr/>
            </a:lvl7pPr>
            <a:lvl8pPr indent="-342900" lvl="7" marL="3657600" algn="l">
              <a:spcBef>
                <a:spcPts val="360"/>
              </a:spcBef>
              <a:spcAft>
                <a:spcPts val="0"/>
              </a:spcAft>
              <a:buClr>
                <a:schemeClr val="accent2"/>
              </a:buClr>
              <a:buSzPts val="1800"/>
              <a:buChar char="»"/>
              <a:defRPr/>
            </a:lvl8pPr>
            <a:lvl9pPr indent="-342900" lvl="8" marL="4114800" algn="l">
              <a:spcBef>
                <a:spcPts val="360"/>
              </a:spcBef>
              <a:spcAft>
                <a:spcPts val="0"/>
              </a:spcAft>
              <a:buClr>
                <a:schemeClr val="accent2"/>
              </a:buClr>
              <a:buSzPts val="1800"/>
              <a:buChar char="»"/>
              <a:defRPr/>
            </a:lvl9pPr>
          </a:lstStyle>
          <a:p/>
        </p:txBody>
      </p:sp>
      <p:sp>
        <p:nvSpPr>
          <p:cNvPr id="26" name="Google Shape;26;p4"/>
          <p:cNvSpPr txBox="1"/>
          <p:nvPr>
            <p:ph idx="2" type="body"/>
          </p:nvPr>
        </p:nvSpPr>
        <p:spPr>
          <a:xfrm>
            <a:off x="4648200" y="1125538"/>
            <a:ext cx="4100513" cy="24082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accent2"/>
              </a:buClr>
              <a:buSzPts val="1800"/>
              <a:buChar char="•"/>
              <a:defRPr/>
            </a:lvl1pPr>
            <a:lvl2pPr indent="-342900" lvl="1" marL="914400" algn="l">
              <a:spcBef>
                <a:spcPts val="360"/>
              </a:spcBef>
              <a:spcAft>
                <a:spcPts val="0"/>
              </a:spcAft>
              <a:buClr>
                <a:schemeClr val="accent2"/>
              </a:buClr>
              <a:buSzPts val="1800"/>
              <a:buChar char="–"/>
              <a:defRPr/>
            </a:lvl2pPr>
            <a:lvl3pPr indent="-342900" lvl="2" marL="1371600" algn="l">
              <a:spcBef>
                <a:spcPts val="360"/>
              </a:spcBef>
              <a:spcAft>
                <a:spcPts val="0"/>
              </a:spcAft>
              <a:buClr>
                <a:schemeClr val="accent2"/>
              </a:buClr>
              <a:buSzPts val="1800"/>
              <a:buChar char="•"/>
              <a:defRPr/>
            </a:lvl3pPr>
            <a:lvl4pPr indent="-342900" lvl="3" marL="1828800" algn="l">
              <a:spcBef>
                <a:spcPts val="360"/>
              </a:spcBef>
              <a:spcAft>
                <a:spcPts val="0"/>
              </a:spcAft>
              <a:buClr>
                <a:schemeClr val="accent2"/>
              </a:buClr>
              <a:buSzPts val="1800"/>
              <a:buChar char="–"/>
              <a:defRPr/>
            </a:lvl4pPr>
            <a:lvl5pPr indent="-342900" lvl="4" marL="2286000" algn="l">
              <a:spcBef>
                <a:spcPts val="360"/>
              </a:spcBef>
              <a:spcAft>
                <a:spcPts val="0"/>
              </a:spcAft>
              <a:buClr>
                <a:schemeClr val="accent2"/>
              </a:buClr>
              <a:buSzPts val="1800"/>
              <a:buChar char="»"/>
              <a:defRPr/>
            </a:lvl5pPr>
            <a:lvl6pPr indent="-342900" lvl="5" marL="2743200" algn="l">
              <a:spcBef>
                <a:spcPts val="360"/>
              </a:spcBef>
              <a:spcAft>
                <a:spcPts val="0"/>
              </a:spcAft>
              <a:buClr>
                <a:schemeClr val="accent2"/>
              </a:buClr>
              <a:buSzPts val="1800"/>
              <a:buChar char="»"/>
              <a:defRPr/>
            </a:lvl6pPr>
            <a:lvl7pPr indent="-342900" lvl="6" marL="3200400" algn="l">
              <a:spcBef>
                <a:spcPts val="360"/>
              </a:spcBef>
              <a:spcAft>
                <a:spcPts val="0"/>
              </a:spcAft>
              <a:buClr>
                <a:schemeClr val="accent2"/>
              </a:buClr>
              <a:buSzPts val="1800"/>
              <a:buChar char="»"/>
              <a:defRPr/>
            </a:lvl7pPr>
            <a:lvl8pPr indent="-342900" lvl="7" marL="3657600" algn="l">
              <a:spcBef>
                <a:spcPts val="360"/>
              </a:spcBef>
              <a:spcAft>
                <a:spcPts val="0"/>
              </a:spcAft>
              <a:buClr>
                <a:schemeClr val="accent2"/>
              </a:buClr>
              <a:buSzPts val="1800"/>
              <a:buChar char="»"/>
              <a:defRPr/>
            </a:lvl8pPr>
            <a:lvl9pPr indent="-342900" lvl="8" marL="4114800" algn="l">
              <a:spcBef>
                <a:spcPts val="360"/>
              </a:spcBef>
              <a:spcAft>
                <a:spcPts val="0"/>
              </a:spcAft>
              <a:buClr>
                <a:schemeClr val="accent2"/>
              </a:buClr>
              <a:buSzPts val="1800"/>
              <a:buChar char="»"/>
              <a:defRPr/>
            </a:lvl9pPr>
          </a:lstStyle>
          <a:p/>
        </p:txBody>
      </p:sp>
      <p:sp>
        <p:nvSpPr>
          <p:cNvPr id="27" name="Google Shape;27;p4"/>
          <p:cNvSpPr txBox="1"/>
          <p:nvPr>
            <p:ph idx="3" type="body"/>
          </p:nvPr>
        </p:nvSpPr>
        <p:spPr>
          <a:xfrm>
            <a:off x="4648200" y="3686175"/>
            <a:ext cx="4100513" cy="24098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accent2"/>
              </a:buClr>
              <a:buSzPts val="1800"/>
              <a:buChar char="•"/>
              <a:defRPr/>
            </a:lvl1pPr>
            <a:lvl2pPr indent="-342900" lvl="1" marL="914400" algn="l">
              <a:spcBef>
                <a:spcPts val="360"/>
              </a:spcBef>
              <a:spcAft>
                <a:spcPts val="0"/>
              </a:spcAft>
              <a:buClr>
                <a:schemeClr val="accent2"/>
              </a:buClr>
              <a:buSzPts val="1800"/>
              <a:buChar char="–"/>
              <a:defRPr/>
            </a:lvl2pPr>
            <a:lvl3pPr indent="-342900" lvl="2" marL="1371600" algn="l">
              <a:spcBef>
                <a:spcPts val="360"/>
              </a:spcBef>
              <a:spcAft>
                <a:spcPts val="0"/>
              </a:spcAft>
              <a:buClr>
                <a:schemeClr val="accent2"/>
              </a:buClr>
              <a:buSzPts val="1800"/>
              <a:buChar char="•"/>
              <a:defRPr/>
            </a:lvl3pPr>
            <a:lvl4pPr indent="-342900" lvl="3" marL="1828800" algn="l">
              <a:spcBef>
                <a:spcPts val="360"/>
              </a:spcBef>
              <a:spcAft>
                <a:spcPts val="0"/>
              </a:spcAft>
              <a:buClr>
                <a:schemeClr val="accent2"/>
              </a:buClr>
              <a:buSzPts val="1800"/>
              <a:buChar char="–"/>
              <a:defRPr/>
            </a:lvl4pPr>
            <a:lvl5pPr indent="-342900" lvl="4" marL="2286000" algn="l">
              <a:spcBef>
                <a:spcPts val="360"/>
              </a:spcBef>
              <a:spcAft>
                <a:spcPts val="0"/>
              </a:spcAft>
              <a:buClr>
                <a:schemeClr val="accent2"/>
              </a:buClr>
              <a:buSzPts val="1800"/>
              <a:buChar char="»"/>
              <a:defRPr/>
            </a:lvl5pPr>
            <a:lvl6pPr indent="-342900" lvl="5" marL="2743200" algn="l">
              <a:spcBef>
                <a:spcPts val="360"/>
              </a:spcBef>
              <a:spcAft>
                <a:spcPts val="0"/>
              </a:spcAft>
              <a:buClr>
                <a:schemeClr val="accent2"/>
              </a:buClr>
              <a:buSzPts val="1800"/>
              <a:buChar char="»"/>
              <a:defRPr/>
            </a:lvl6pPr>
            <a:lvl7pPr indent="-342900" lvl="6" marL="3200400" algn="l">
              <a:spcBef>
                <a:spcPts val="360"/>
              </a:spcBef>
              <a:spcAft>
                <a:spcPts val="0"/>
              </a:spcAft>
              <a:buClr>
                <a:schemeClr val="accent2"/>
              </a:buClr>
              <a:buSzPts val="1800"/>
              <a:buChar char="»"/>
              <a:defRPr/>
            </a:lvl7pPr>
            <a:lvl8pPr indent="-342900" lvl="7" marL="3657600" algn="l">
              <a:spcBef>
                <a:spcPts val="360"/>
              </a:spcBef>
              <a:spcAft>
                <a:spcPts val="0"/>
              </a:spcAft>
              <a:buClr>
                <a:schemeClr val="accent2"/>
              </a:buClr>
              <a:buSzPts val="1800"/>
              <a:buChar char="»"/>
              <a:defRPr/>
            </a:lvl8pPr>
            <a:lvl9pPr indent="-342900" lvl="8" marL="4114800" algn="l">
              <a:spcBef>
                <a:spcPts val="360"/>
              </a:spcBef>
              <a:spcAft>
                <a:spcPts val="0"/>
              </a:spcAft>
              <a:buClr>
                <a:schemeClr val="accent2"/>
              </a:buClr>
              <a:buSzPts val="1800"/>
              <a:buChar char="»"/>
              <a:defRPr/>
            </a:lvl9pPr>
          </a:lstStyle>
          <a:p/>
        </p:txBody>
      </p:sp>
      <p:sp>
        <p:nvSpPr>
          <p:cNvPr id="28" name="Google Shape;28;p4"/>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5"/>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6"/>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6"/>
          <p:cNvSpPr txBox="1"/>
          <p:nvPr>
            <p:ph idx="1" type="body"/>
          </p:nvPr>
        </p:nvSpPr>
        <p:spPr>
          <a:xfrm>
            <a:off x="395288" y="1125538"/>
            <a:ext cx="8353425" cy="49704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accent2"/>
              </a:buClr>
              <a:buSzPts val="1800"/>
              <a:buChar char="•"/>
              <a:defRPr/>
            </a:lvl1pPr>
            <a:lvl2pPr indent="-342900" lvl="1" marL="914400" algn="l">
              <a:spcBef>
                <a:spcPts val="360"/>
              </a:spcBef>
              <a:spcAft>
                <a:spcPts val="0"/>
              </a:spcAft>
              <a:buClr>
                <a:schemeClr val="accent2"/>
              </a:buClr>
              <a:buSzPts val="1800"/>
              <a:buChar char="–"/>
              <a:defRPr/>
            </a:lvl2pPr>
            <a:lvl3pPr indent="-342900" lvl="2" marL="1371600" algn="l">
              <a:spcBef>
                <a:spcPts val="360"/>
              </a:spcBef>
              <a:spcAft>
                <a:spcPts val="0"/>
              </a:spcAft>
              <a:buClr>
                <a:schemeClr val="accent2"/>
              </a:buClr>
              <a:buSzPts val="1800"/>
              <a:buChar char="•"/>
              <a:defRPr/>
            </a:lvl3pPr>
            <a:lvl4pPr indent="-342900" lvl="3" marL="1828800" algn="l">
              <a:spcBef>
                <a:spcPts val="360"/>
              </a:spcBef>
              <a:spcAft>
                <a:spcPts val="0"/>
              </a:spcAft>
              <a:buClr>
                <a:schemeClr val="accent2"/>
              </a:buClr>
              <a:buSzPts val="1800"/>
              <a:buChar char="–"/>
              <a:defRPr/>
            </a:lvl4pPr>
            <a:lvl5pPr indent="-342900" lvl="4" marL="2286000" algn="l">
              <a:spcBef>
                <a:spcPts val="360"/>
              </a:spcBef>
              <a:spcAft>
                <a:spcPts val="0"/>
              </a:spcAft>
              <a:buClr>
                <a:schemeClr val="accent2"/>
              </a:buClr>
              <a:buSzPts val="1800"/>
              <a:buChar char="»"/>
              <a:defRPr/>
            </a:lvl5pPr>
            <a:lvl6pPr indent="-342900" lvl="5" marL="2743200" algn="l">
              <a:spcBef>
                <a:spcPts val="360"/>
              </a:spcBef>
              <a:spcAft>
                <a:spcPts val="0"/>
              </a:spcAft>
              <a:buClr>
                <a:schemeClr val="accent2"/>
              </a:buClr>
              <a:buSzPts val="1800"/>
              <a:buChar char="»"/>
              <a:defRPr/>
            </a:lvl6pPr>
            <a:lvl7pPr indent="-342900" lvl="6" marL="3200400" algn="l">
              <a:spcBef>
                <a:spcPts val="360"/>
              </a:spcBef>
              <a:spcAft>
                <a:spcPts val="0"/>
              </a:spcAft>
              <a:buClr>
                <a:schemeClr val="accent2"/>
              </a:buClr>
              <a:buSzPts val="1800"/>
              <a:buChar char="»"/>
              <a:defRPr/>
            </a:lvl7pPr>
            <a:lvl8pPr indent="-342900" lvl="7" marL="3657600" algn="l">
              <a:spcBef>
                <a:spcPts val="360"/>
              </a:spcBef>
              <a:spcAft>
                <a:spcPts val="0"/>
              </a:spcAft>
              <a:buClr>
                <a:schemeClr val="accent2"/>
              </a:buClr>
              <a:buSzPts val="1800"/>
              <a:buChar char="»"/>
              <a:defRPr/>
            </a:lvl8pPr>
            <a:lvl9pPr indent="-342900" lvl="8" marL="4114800" algn="l">
              <a:spcBef>
                <a:spcPts val="360"/>
              </a:spcBef>
              <a:spcAft>
                <a:spcPts val="0"/>
              </a:spcAft>
              <a:buClr>
                <a:schemeClr val="accent2"/>
              </a:buClr>
              <a:buSzPts val="1800"/>
              <a:buChar char="»"/>
              <a:defRPr/>
            </a:lvl9pPr>
          </a:lstStyle>
          <a:p/>
        </p:txBody>
      </p:sp>
      <p:sp>
        <p:nvSpPr>
          <p:cNvPr id="34" name="Google Shape;34;p6"/>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accent2"/>
              </a:buClr>
              <a:buSzPts val="2000"/>
              <a:buFont typeface="Calibri"/>
              <a:buNone/>
              <a:defRPr sz="2000"/>
            </a:lvl1pPr>
            <a:lvl2pPr indent="-228600" lvl="1" marL="914400" algn="l">
              <a:spcBef>
                <a:spcPts val="400"/>
              </a:spcBef>
              <a:spcAft>
                <a:spcPts val="0"/>
              </a:spcAft>
              <a:buClr>
                <a:schemeClr val="accent2"/>
              </a:buClr>
              <a:buSzPts val="1800"/>
              <a:buFont typeface="Calibri"/>
              <a:buNone/>
              <a:defRPr sz="1800"/>
            </a:lvl2pPr>
            <a:lvl3pPr indent="-228600" lvl="2" marL="1371600" algn="l">
              <a:spcBef>
                <a:spcPts val="360"/>
              </a:spcBef>
              <a:spcAft>
                <a:spcPts val="0"/>
              </a:spcAft>
              <a:buClr>
                <a:schemeClr val="accent2"/>
              </a:buClr>
              <a:buSzPts val="1600"/>
              <a:buFont typeface="Calibri"/>
              <a:buNone/>
              <a:defRPr sz="1600"/>
            </a:lvl3pPr>
            <a:lvl4pPr indent="-228600" lvl="3" marL="1828800" algn="l">
              <a:spcBef>
                <a:spcPts val="280"/>
              </a:spcBef>
              <a:spcAft>
                <a:spcPts val="0"/>
              </a:spcAft>
              <a:buClr>
                <a:schemeClr val="accent2"/>
              </a:buClr>
              <a:buSzPts val="1400"/>
              <a:buFont typeface="Calibri"/>
              <a:buNone/>
              <a:defRPr sz="1400"/>
            </a:lvl4pPr>
            <a:lvl5pPr indent="-228600" lvl="4" marL="2286000" algn="l">
              <a:spcBef>
                <a:spcPts val="280"/>
              </a:spcBef>
              <a:spcAft>
                <a:spcPts val="0"/>
              </a:spcAft>
              <a:buClr>
                <a:schemeClr val="accent2"/>
              </a:buClr>
              <a:buSzPts val="1400"/>
              <a:buFont typeface="Calibri"/>
              <a:buNone/>
              <a:defRPr sz="1400"/>
            </a:lvl5pPr>
            <a:lvl6pPr indent="-228600" lvl="5" marL="2743200" algn="l">
              <a:spcBef>
                <a:spcPts val="280"/>
              </a:spcBef>
              <a:spcAft>
                <a:spcPts val="0"/>
              </a:spcAft>
              <a:buClr>
                <a:schemeClr val="accent2"/>
              </a:buClr>
              <a:buSzPts val="1400"/>
              <a:buFont typeface="Tahoma"/>
              <a:buNone/>
              <a:defRPr sz="1400"/>
            </a:lvl6pPr>
            <a:lvl7pPr indent="-228600" lvl="6" marL="3200400" algn="l">
              <a:spcBef>
                <a:spcPts val="280"/>
              </a:spcBef>
              <a:spcAft>
                <a:spcPts val="0"/>
              </a:spcAft>
              <a:buClr>
                <a:schemeClr val="accent2"/>
              </a:buClr>
              <a:buSzPts val="1400"/>
              <a:buFont typeface="Tahoma"/>
              <a:buNone/>
              <a:defRPr sz="1400"/>
            </a:lvl7pPr>
            <a:lvl8pPr indent="-228600" lvl="7" marL="3657600" algn="l">
              <a:spcBef>
                <a:spcPts val="280"/>
              </a:spcBef>
              <a:spcAft>
                <a:spcPts val="0"/>
              </a:spcAft>
              <a:buClr>
                <a:schemeClr val="accent2"/>
              </a:buClr>
              <a:buSzPts val="1400"/>
              <a:buFont typeface="Tahoma"/>
              <a:buNone/>
              <a:defRPr sz="1400"/>
            </a:lvl8pPr>
            <a:lvl9pPr indent="-228600" lvl="8" marL="4114800" algn="l">
              <a:spcBef>
                <a:spcPts val="280"/>
              </a:spcBef>
              <a:spcAft>
                <a:spcPts val="0"/>
              </a:spcAft>
              <a:buClr>
                <a:schemeClr val="accent2"/>
              </a:buClr>
              <a:buSzPts val="1400"/>
              <a:buFont typeface="Tahoma"/>
              <a:buNone/>
              <a:defRPr sz="1400"/>
            </a:lvl9pPr>
          </a:lstStyle>
          <a:p/>
        </p:txBody>
      </p:sp>
      <p:sp>
        <p:nvSpPr>
          <p:cNvPr id="38" name="Google Shape;38;p7"/>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8"/>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8"/>
          <p:cNvSpPr txBox="1"/>
          <p:nvPr>
            <p:ph idx="1" type="body"/>
          </p:nvPr>
        </p:nvSpPr>
        <p:spPr>
          <a:xfrm>
            <a:off x="395288" y="1125538"/>
            <a:ext cx="4100512" cy="497046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accent2"/>
              </a:buClr>
              <a:buSzPts val="2800"/>
              <a:buFont typeface="Calibri"/>
              <a:buChar char="•"/>
              <a:defRPr sz="2800"/>
            </a:lvl1pPr>
            <a:lvl2pPr indent="-381000" lvl="1" marL="914400" algn="l">
              <a:spcBef>
                <a:spcPts val="560"/>
              </a:spcBef>
              <a:spcAft>
                <a:spcPts val="0"/>
              </a:spcAft>
              <a:buClr>
                <a:schemeClr val="accent2"/>
              </a:buClr>
              <a:buSzPts val="2400"/>
              <a:buFont typeface="Calibri"/>
              <a:buChar char="–"/>
              <a:defRPr sz="2400"/>
            </a:lvl2pPr>
            <a:lvl3pPr indent="-355600" lvl="2" marL="1371600" algn="l">
              <a:spcBef>
                <a:spcPts val="480"/>
              </a:spcBef>
              <a:spcAft>
                <a:spcPts val="0"/>
              </a:spcAft>
              <a:buClr>
                <a:schemeClr val="accent2"/>
              </a:buClr>
              <a:buSzPts val="2000"/>
              <a:buFont typeface="Calibri"/>
              <a:buChar char="•"/>
              <a:defRPr sz="2000"/>
            </a:lvl3pPr>
            <a:lvl4pPr indent="-342900" lvl="3" marL="1828800" algn="l">
              <a:spcBef>
                <a:spcPts val="360"/>
              </a:spcBef>
              <a:spcAft>
                <a:spcPts val="0"/>
              </a:spcAft>
              <a:buClr>
                <a:schemeClr val="accent2"/>
              </a:buClr>
              <a:buSzPts val="1800"/>
              <a:buFont typeface="Calibri"/>
              <a:buChar char="–"/>
              <a:defRPr sz="1800"/>
            </a:lvl4pPr>
            <a:lvl5pPr indent="-342900" lvl="4" marL="2286000" algn="l">
              <a:spcBef>
                <a:spcPts val="360"/>
              </a:spcBef>
              <a:spcAft>
                <a:spcPts val="0"/>
              </a:spcAft>
              <a:buClr>
                <a:schemeClr val="accent2"/>
              </a:buClr>
              <a:buSzPts val="1800"/>
              <a:buFont typeface="Calibri"/>
              <a:buChar char="»"/>
              <a:defRPr sz="1800"/>
            </a:lvl5pPr>
            <a:lvl6pPr indent="-342900" lvl="5" marL="2743200" algn="l">
              <a:spcBef>
                <a:spcPts val="360"/>
              </a:spcBef>
              <a:spcAft>
                <a:spcPts val="0"/>
              </a:spcAft>
              <a:buClr>
                <a:schemeClr val="accent2"/>
              </a:buClr>
              <a:buSzPts val="1800"/>
              <a:buFont typeface="Tahoma"/>
              <a:buChar char="»"/>
              <a:defRPr sz="1800"/>
            </a:lvl6pPr>
            <a:lvl7pPr indent="-342900" lvl="6" marL="3200400" algn="l">
              <a:spcBef>
                <a:spcPts val="360"/>
              </a:spcBef>
              <a:spcAft>
                <a:spcPts val="0"/>
              </a:spcAft>
              <a:buClr>
                <a:schemeClr val="accent2"/>
              </a:buClr>
              <a:buSzPts val="1800"/>
              <a:buFont typeface="Tahoma"/>
              <a:buChar char="»"/>
              <a:defRPr sz="1800"/>
            </a:lvl7pPr>
            <a:lvl8pPr indent="-342900" lvl="7" marL="3657600" algn="l">
              <a:spcBef>
                <a:spcPts val="360"/>
              </a:spcBef>
              <a:spcAft>
                <a:spcPts val="0"/>
              </a:spcAft>
              <a:buClr>
                <a:schemeClr val="accent2"/>
              </a:buClr>
              <a:buSzPts val="1800"/>
              <a:buFont typeface="Tahoma"/>
              <a:buChar char="»"/>
              <a:defRPr sz="1800"/>
            </a:lvl8pPr>
            <a:lvl9pPr indent="-342900" lvl="8" marL="4114800" algn="l">
              <a:spcBef>
                <a:spcPts val="360"/>
              </a:spcBef>
              <a:spcAft>
                <a:spcPts val="0"/>
              </a:spcAft>
              <a:buClr>
                <a:schemeClr val="accent2"/>
              </a:buClr>
              <a:buSzPts val="1800"/>
              <a:buFont typeface="Tahoma"/>
              <a:buChar char="»"/>
              <a:defRPr sz="1800"/>
            </a:lvl9pPr>
          </a:lstStyle>
          <a:p/>
        </p:txBody>
      </p:sp>
      <p:sp>
        <p:nvSpPr>
          <p:cNvPr id="42" name="Google Shape;42;p8"/>
          <p:cNvSpPr txBox="1"/>
          <p:nvPr>
            <p:ph idx="2" type="body"/>
          </p:nvPr>
        </p:nvSpPr>
        <p:spPr>
          <a:xfrm>
            <a:off x="4648200" y="1125538"/>
            <a:ext cx="4100513" cy="497046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accent2"/>
              </a:buClr>
              <a:buSzPts val="2800"/>
              <a:buFont typeface="Calibri"/>
              <a:buChar char="•"/>
              <a:defRPr sz="2800"/>
            </a:lvl1pPr>
            <a:lvl2pPr indent="-381000" lvl="1" marL="914400" algn="l">
              <a:spcBef>
                <a:spcPts val="560"/>
              </a:spcBef>
              <a:spcAft>
                <a:spcPts val="0"/>
              </a:spcAft>
              <a:buClr>
                <a:schemeClr val="accent2"/>
              </a:buClr>
              <a:buSzPts val="2400"/>
              <a:buFont typeface="Calibri"/>
              <a:buChar char="–"/>
              <a:defRPr sz="2400"/>
            </a:lvl2pPr>
            <a:lvl3pPr indent="-355600" lvl="2" marL="1371600" algn="l">
              <a:spcBef>
                <a:spcPts val="480"/>
              </a:spcBef>
              <a:spcAft>
                <a:spcPts val="0"/>
              </a:spcAft>
              <a:buClr>
                <a:schemeClr val="accent2"/>
              </a:buClr>
              <a:buSzPts val="2000"/>
              <a:buFont typeface="Calibri"/>
              <a:buChar char="•"/>
              <a:defRPr sz="2000"/>
            </a:lvl3pPr>
            <a:lvl4pPr indent="-342900" lvl="3" marL="1828800" algn="l">
              <a:spcBef>
                <a:spcPts val="360"/>
              </a:spcBef>
              <a:spcAft>
                <a:spcPts val="0"/>
              </a:spcAft>
              <a:buClr>
                <a:schemeClr val="accent2"/>
              </a:buClr>
              <a:buSzPts val="1800"/>
              <a:buFont typeface="Calibri"/>
              <a:buChar char="–"/>
              <a:defRPr sz="1800"/>
            </a:lvl4pPr>
            <a:lvl5pPr indent="-342900" lvl="4" marL="2286000" algn="l">
              <a:spcBef>
                <a:spcPts val="360"/>
              </a:spcBef>
              <a:spcAft>
                <a:spcPts val="0"/>
              </a:spcAft>
              <a:buClr>
                <a:schemeClr val="accent2"/>
              </a:buClr>
              <a:buSzPts val="1800"/>
              <a:buFont typeface="Calibri"/>
              <a:buChar char="»"/>
              <a:defRPr sz="1800"/>
            </a:lvl5pPr>
            <a:lvl6pPr indent="-342900" lvl="5" marL="2743200" algn="l">
              <a:spcBef>
                <a:spcPts val="360"/>
              </a:spcBef>
              <a:spcAft>
                <a:spcPts val="0"/>
              </a:spcAft>
              <a:buClr>
                <a:schemeClr val="accent2"/>
              </a:buClr>
              <a:buSzPts val="1800"/>
              <a:buFont typeface="Tahoma"/>
              <a:buChar char="»"/>
              <a:defRPr sz="1800"/>
            </a:lvl6pPr>
            <a:lvl7pPr indent="-342900" lvl="6" marL="3200400" algn="l">
              <a:spcBef>
                <a:spcPts val="360"/>
              </a:spcBef>
              <a:spcAft>
                <a:spcPts val="0"/>
              </a:spcAft>
              <a:buClr>
                <a:schemeClr val="accent2"/>
              </a:buClr>
              <a:buSzPts val="1800"/>
              <a:buFont typeface="Tahoma"/>
              <a:buChar char="»"/>
              <a:defRPr sz="1800"/>
            </a:lvl7pPr>
            <a:lvl8pPr indent="-342900" lvl="7" marL="3657600" algn="l">
              <a:spcBef>
                <a:spcPts val="360"/>
              </a:spcBef>
              <a:spcAft>
                <a:spcPts val="0"/>
              </a:spcAft>
              <a:buClr>
                <a:schemeClr val="accent2"/>
              </a:buClr>
              <a:buSzPts val="1800"/>
              <a:buFont typeface="Tahoma"/>
              <a:buChar char="»"/>
              <a:defRPr sz="1800"/>
            </a:lvl8pPr>
            <a:lvl9pPr indent="-342900" lvl="8" marL="4114800" algn="l">
              <a:spcBef>
                <a:spcPts val="360"/>
              </a:spcBef>
              <a:spcAft>
                <a:spcPts val="0"/>
              </a:spcAft>
              <a:buClr>
                <a:schemeClr val="accent2"/>
              </a:buClr>
              <a:buSzPts val="1800"/>
              <a:buFont typeface="Tahoma"/>
              <a:buChar char="»"/>
              <a:defRPr sz="1800"/>
            </a:lvl9pPr>
          </a:lstStyle>
          <a:p/>
        </p:txBody>
      </p:sp>
      <p:sp>
        <p:nvSpPr>
          <p:cNvPr id="43" name="Google Shape;43;p8"/>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accent2"/>
              </a:buClr>
              <a:buSzPts val="2400"/>
              <a:buFont typeface="Calibri"/>
              <a:buNone/>
              <a:defRPr b="1" sz="2400"/>
            </a:lvl1pPr>
            <a:lvl2pPr indent="-228600" lvl="1" marL="914400" algn="l">
              <a:spcBef>
                <a:spcPts val="480"/>
              </a:spcBef>
              <a:spcAft>
                <a:spcPts val="0"/>
              </a:spcAft>
              <a:buClr>
                <a:schemeClr val="accent2"/>
              </a:buClr>
              <a:buSzPts val="2000"/>
              <a:buFont typeface="Calibri"/>
              <a:buNone/>
              <a:defRPr b="1" sz="2000"/>
            </a:lvl2pPr>
            <a:lvl3pPr indent="-228600" lvl="2" marL="1371600" algn="l">
              <a:spcBef>
                <a:spcPts val="400"/>
              </a:spcBef>
              <a:spcAft>
                <a:spcPts val="0"/>
              </a:spcAft>
              <a:buClr>
                <a:schemeClr val="accent2"/>
              </a:buClr>
              <a:buSzPts val="1800"/>
              <a:buFont typeface="Calibri"/>
              <a:buNone/>
              <a:defRPr b="1" sz="1800"/>
            </a:lvl3pPr>
            <a:lvl4pPr indent="-228600" lvl="3" marL="1828800" algn="l">
              <a:spcBef>
                <a:spcPts val="320"/>
              </a:spcBef>
              <a:spcAft>
                <a:spcPts val="0"/>
              </a:spcAft>
              <a:buClr>
                <a:schemeClr val="accent2"/>
              </a:buClr>
              <a:buSzPts val="1600"/>
              <a:buFont typeface="Calibri"/>
              <a:buNone/>
              <a:defRPr b="1" sz="1600"/>
            </a:lvl4pPr>
            <a:lvl5pPr indent="-228600" lvl="4" marL="2286000" algn="l">
              <a:spcBef>
                <a:spcPts val="320"/>
              </a:spcBef>
              <a:spcAft>
                <a:spcPts val="0"/>
              </a:spcAft>
              <a:buClr>
                <a:schemeClr val="accent2"/>
              </a:buClr>
              <a:buSzPts val="1600"/>
              <a:buFont typeface="Calibri"/>
              <a:buNone/>
              <a:defRPr b="1" sz="1600"/>
            </a:lvl5pPr>
            <a:lvl6pPr indent="-228600" lvl="5" marL="2743200" algn="l">
              <a:spcBef>
                <a:spcPts val="320"/>
              </a:spcBef>
              <a:spcAft>
                <a:spcPts val="0"/>
              </a:spcAft>
              <a:buClr>
                <a:schemeClr val="accent2"/>
              </a:buClr>
              <a:buSzPts val="1600"/>
              <a:buFont typeface="Tahoma"/>
              <a:buNone/>
              <a:defRPr b="1" sz="1600"/>
            </a:lvl6pPr>
            <a:lvl7pPr indent="-228600" lvl="6" marL="3200400" algn="l">
              <a:spcBef>
                <a:spcPts val="320"/>
              </a:spcBef>
              <a:spcAft>
                <a:spcPts val="0"/>
              </a:spcAft>
              <a:buClr>
                <a:schemeClr val="accent2"/>
              </a:buClr>
              <a:buSzPts val="1600"/>
              <a:buFont typeface="Tahoma"/>
              <a:buNone/>
              <a:defRPr b="1" sz="1600"/>
            </a:lvl7pPr>
            <a:lvl8pPr indent="-228600" lvl="7" marL="3657600" algn="l">
              <a:spcBef>
                <a:spcPts val="320"/>
              </a:spcBef>
              <a:spcAft>
                <a:spcPts val="0"/>
              </a:spcAft>
              <a:buClr>
                <a:schemeClr val="accent2"/>
              </a:buClr>
              <a:buSzPts val="1600"/>
              <a:buFont typeface="Tahoma"/>
              <a:buNone/>
              <a:defRPr b="1" sz="1600"/>
            </a:lvl8pPr>
            <a:lvl9pPr indent="-228600" lvl="8" marL="4114800" algn="l">
              <a:spcBef>
                <a:spcPts val="320"/>
              </a:spcBef>
              <a:spcAft>
                <a:spcPts val="0"/>
              </a:spcAft>
              <a:buClr>
                <a:schemeClr val="accent2"/>
              </a:buClr>
              <a:buSzPts val="1600"/>
              <a:buFont typeface="Tahoma"/>
              <a:buNone/>
              <a:defRPr b="1" sz="1600"/>
            </a:lvl9pPr>
          </a:lstStyle>
          <a:p/>
        </p:txBody>
      </p:sp>
      <p:sp>
        <p:nvSpPr>
          <p:cNvPr id="47" name="Google Shape;47;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accent2"/>
              </a:buClr>
              <a:buSzPts val="2400"/>
              <a:buFont typeface="Calibri"/>
              <a:buChar char="•"/>
              <a:defRPr sz="2400"/>
            </a:lvl1pPr>
            <a:lvl2pPr indent="-355600" lvl="1" marL="914400" algn="l">
              <a:spcBef>
                <a:spcPts val="480"/>
              </a:spcBef>
              <a:spcAft>
                <a:spcPts val="0"/>
              </a:spcAft>
              <a:buClr>
                <a:schemeClr val="accent2"/>
              </a:buClr>
              <a:buSzPts val="2000"/>
              <a:buFont typeface="Calibri"/>
              <a:buChar char="–"/>
              <a:defRPr sz="2000"/>
            </a:lvl2pPr>
            <a:lvl3pPr indent="-342900" lvl="2" marL="1371600" algn="l">
              <a:spcBef>
                <a:spcPts val="400"/>
              </a:spcBef>
              <a:spcAft>
                <a:spcPts val="0"/>
              </a:spcAft>
              <a:buClr>
                <a:schemeClr val="accent2"/>
              </a:buClr>
              <a:buSzPts val="1800"/>
              <a:buFont typeface="Calibri"/>
              <a:buChar char="•"/>
              <a:defRPr sz="1800"/>
            </a:lvl3pPr>
            <a:lvl4pPr indent="-330200" lvl="3" marL="1828800" algn="l">
              <a:spcBef>
                <a:spcPts val="320"/>
              </a:spcBef>
              <a:spcAft>
                <a:spcPts val="0"/>
              </a:spcAft>
              <a:buClr>
                <a:schemeClr val="accent2"/>
              </a:buClr>
              <a:buSzPts val="1600"/>
              <a:buFont typeface="Calibri"/>
              <a:buChar char="–"/>
              <a:defRPr sz="1600"/>
            </a:lvl4pPr>
            <a:lvl5pPr indent="-330200" lvl="4" marL="2286000" algn="l">
              <a:spcBef>
                <a:spcPts val="320"/>
              </a:spcBef>
              <a:spcAft>
                <a:spcPts val="0"/>
              </a:spcAft>
              <a:buClr>
                <a:schemeClr val="accent2"/>
              </a:buClr>
              <a:buSzPts val="1600"/>
              <a:buFont typeface="Calibri"/>
              <a:buChar char="»"/>
              <a:defRPr sz="1600"/>
            </a:lvl5pPr>
            <a:lvl6pPr indent="-330200" lvl="5" marL="2743200" algn="l">
              <a:spcBef>
                <a:spcPts val="320"/>
              </a:spcBef>
              <a:spcAft>
                <a:spcPts val="0"/>
              </a:spcAft>
              <a:buClr>
                <a:schemeClr val="accent2"/>
              </a:buClr>
              <a:buSzPts val="1600"/>
              <a:buFont typeface="Tahoma"/>
              <a:buChar char="»"/>
              <a:defRPr sz="1600"/>
            </a:lvl6pPr>
            <a:lvl7pPr indent="-330200" lvl="6" marL="3200400" algn="l">
              <a:spcBef>
                <a:spcPts val="320"/>
              </a:spcBef>
              <a:spcAft>
                <a:spcPts val="0"/>
              </a:spcAft>
              <a:buClr>
                <a:schemeClr val="accent2"/>
              </a:buClr>
              <a:buSzPts val="1600"/>
              <a:buFont typeface="Tahoma"/>
              <a:buChar char="»"/>
              <a:defRPr sz="1600"/>
            </a:lvl7pPr>
            <a:lvl8pPr indent="-330200" lvl="7" marL="3657600" algn="l">
              <a:spcBef>
                <a:spcPts val="320"/>
              </a:spcBef>
              <a:spcAft>
                <a:spcPts val="0"/>
              </a:spcAft>
              <a:buClr>
                <a:schemeClr val="accent2"/>
              </a:buClr>
              <a:buSzPts val="1600"/>
              <a:buFont typeface="Tahoma"/>
              <a:buChar char="»"/>
              <a:defRPr sz="1600"/>
            </a:lvl8pPr>
            <a:lvl9pPr indent="-330200" lvl="8" marL="4114800" algn="l">
              <a:spcBef>
                <a:spcPts val="320"/>
              </a:spcBef>
              <a:spcAft>
                <a:spcPts val="0"/>
              </a:spcAft>
              <a:buClr>
                <a:schemeClr val="accent2"/>
              </a:buClr>
              <a:buSzPts val="1600"/>
              <a:buFont typeface="Tahoma"/>
              <a:buChar char="»"/>
              <a:defRPr sz="1600"/>
            </a:lvl9pPr>
          </a:lstStyle>
          <a:p/>
        </p:txBody>
      </p:sp>
      <p:sp>
        <p:nvSpPr>
          <p:cNvPr id="48" name="Google Shape;48;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accent2"/>
              </a:buClr>
              <a:buSzPts val="2400"/>
              <a:buFont typeface="Calibri"/>
              <a:buNone/>
              <a:defRPr b="1" sz="2400"/>
            </a:lvl1pPr>
            <a:lvl2pPr indent="-228600" lvl="1" marL="914400" algn="l">
              <a:spcBef>
                <a:spcPts val="480"/>
              </a:spcBef>
              <a:spcAft>
                <a:spcPts val="0"/>
              </a:spcAft>
              <a:buClr>
                <a:schemeClr val="accent2"/>
              </a:buClr>
              <a:buSzPts val="2000"/>
              <a:buFont typeface="Calibri"/>
              <a:buNone/>
              <a:defRPr b="1" sz="2000"/>
            </a:lvl2pPr>
            <a:lvl3pPr indent="-228600" lvl="2" marL="1371600" algn="l">
              <a:spcBef>
                <a:spcPts val="400"/>
              </a:spcBef>
              <a:spcAft>
                <a:spcPts val="0"/>
              </a:spcAft>
              <a:buClr>
                <a:schemeClr val="accent2"/>
              </a:buClr>
              <a:buSzPts val="1800"/>
              <a:buFont typeface="Calibri"/>
              <a:buNone/>
              <a:defRPr b="1" sz="1800"/>
            </a:lvl3pPr>
            <a:lvl4pPr indent="-228600" lvl="3" marL="1828800" algn="l">
              <a:spcBef>
                <a:spcPts val="320"/>
              </a:spcBef>
              <a:spcAft>
                <a:spcPts val="0"/>
              </a:spcAft>
              <a:buClr>
                <a:schemeClr val="accent2"/>
              </a:buClr>
              <a:buSzPts val="1600"/>
              <a:buFont typeface="Calibri"/>
              <a:buNone/>
              <a:defRPr b="1" sz="1600"/>
            </a:lvl4pPr>
            <a:lvl5pPr indent="-228600" lvl="4" marL="2286000" algn="l">
              <a:spcBef>
                <a:spcPts val="320"/>
              </a:spcBef>
              <a:spcAft>
                <a:spcPts val="0"/>
              </a:spcAft>
              <a:buClr>
                <a:schemeClr val="accent2"/>
              </a:buClr>
              <a:buSzPts val="1600"/>
              <a:buFont typeface="Calibri"/>
              <a:buNone/>
              <a:defRPr b="1" sz="1600"/>
            </a:lvl5pPr>
            <a:lvl6pPr indent="-228600" lvl="5" marL="2743200" algn="l">
              <a:spcBef>
                <a:spcPts val="320"/>
              </a:spcBef>
              <a:spcAft>
                <a:spcPts val="0"/>
              </a:spcAft>
              <a:buClr>
                <a:schemeClr val="accent2"/>
              </a:buClr>
              <a:buSzPts val="1600"/>
              <a:buFont typeface="Tahoma"/>
              <a:buNone/>
              <a:defRPr b="1" sz="1600"/>
            </a:lvl6pPr>
            <a:lvl7pPr indent="-228600" lvl="6" marL="3200400" algn="l">
              <a:spcBef>
                <a:spcPts val="320"/>
              </a:spcBef>
              <a:spcAft>
                <a:spcPts val="0"/>
              </a:spcAft>
              <a:buClr>
                <a:schemeClr val="accent2"/>
              </a:buClr>
              <a:buSzPts val="1600"/>
              <a:buFont typeface="Tahoma"/>
              <a:buNone/>
              <a:defRPr b="1" sz="1600"/>
            </a:lvl7pPr>
            <a:lvl8pPr indent="-228600" lvl="7" marL="3657600" algn="l">
              <a:spcBef>
                <a:spcPts val="320"/>
              </a:spcBef>
              <a:spcAft>
                <a:spcPts val="0"/>
              </a:spcAft>
              <a:buClr>
                <a:schemeClr val="accent2"/>
              </a:buClr>
              <a:buSzPts val="1600"/>
              <a:buFont typeface="Tahoma"/>
              <a:buNone/>
              <a:defRPr b="1" sz="1600"/>
            </a:lvl8pPr>
            <a:lvl9pPr indent="-228600" lvl="8" marL="4114800" algn="l">
              <a:spcBef>
                <a:spcPts val="320"/>
              </a:spcBef>
              <a:spcAft>
                <a:spcPts val="0"/>
              </a:spcAft>
              <a:buClr>
                <a:schemeClr val="accent2"/>
              </a:buClr>
              <a:buSzPts val="1600"/>
              <a:buFont typeface="Tahoma"/>
              <a:buNone/>
              <a:defRPr b="1" sz="1600"/>
            </a:lvl9pPr>
          </a:lstStyle>
          <a:p/>
        </p:txBody>
      </p:sp>
      <p:sp>
        <p:nvSpPr>
          <p:cNvPr id="49" name="Google Shape;49;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accent2"/>
              </a:buClr>
              <a:buSzPts val="2400"/>
              <a:buFont typeface="Calibri"/>
              <a:buChar char="•"/>
              <a:defRPr sz="2400"/>
            </a:lvl1pPr>
            <a:lvl2pPr indent="-355600" lvl="1" marL="914400" algn="l">
              <a:spcBef>
                <a:spcPts val="480"/>
              </a:spcBef>
              <a:spcAft>
                <a:spcPts val="0"/>
              </a:spcAft>
              <a:buClr>
                <a:schemeClr val="accent2"/>
              </a:buClr>
              <a:buSzPts val="2000"/>
              <a:buFont typeface="Calibri"/>
              <a:buChar char="–"/>
              <a:defRPr sz="2000"/>
            </a:lvl2pPr>
            <a:lvl3pPr indent="-342900" lvl="2" marL="1371600" algn="l">
              <a:spcBef>
                <a:spcPts val="400"/>
              </a:spcBef>
              <a:spcAft>
                <a:spcPts val="0"/>
              </a:spcAft>
              <a:buClr>
                <a:schemeClr val="accent2"/>
              </a:buClr>
              <a:buSzPts val="1800"/>
              <a:buFont typeface="Calibri"/>
              <a:buChar char="•"/>
              <a:defRPr sz="1800"/>
            </a:lvl3pPr>
            <a:lvl4pPr indent="-330200" lvl="3" marL="1828800" algn="l">
              <a:spcBef>
                <a:spcPts val="320"/>
              </a:spcBef>
              <a:spcAft>
                <a:spcPts val="0"/>
              </a:spcAft>
              <a:buClr>
                <a:schemeClr val="accent2"/>
              </a:buClr>
              <a:buSzPts val="1600"/>
              <a:buFont typeface="Calibri"/>
              <a:buChar char="–"/>
              <a:defRPr sz="1600"/>
            </a:lvl4pPr>
            <a:lvl5pPr indent="-330200" lvl="4" marL="2286000" algn="l">
              <a:spcBef>
                <a:spcPts val="320"/>
              </a:spcBef>
              <a:spcAft>
                <a:spcPts val="0"/>
              </a:spcAft>
              <a:buClr>
                <a:schemeClr val="accent2"/>
              </a:buClr>
              <a:buSzPts val="1600"/>
              <a:buFont typeface="Calibri"/>
              <a:buChar char="»"/>
              <a:defRPr sz="1600"/>
            </a:lvl5pPr>
            <a:lvl6pPr indent="-330200" lvl="5" marL="2743200" algn="l">
              <a:spcBef>
                <a:spcPts val="320"/>
              </a:spcBef>
              <a:spcAft>
                <a:spcPts val="0"/>
              </a:spcAft>
              <a:buClr>
                <a:schemeClr val="accent2"/>
              </a:buClr>
              <a:buSzPts val="1600"/>
              <a:buFont typeface="Tahoma"/>
              <a:buChar char="»"/>
              <a:defRPr sz="1600"/>
            </a:lvl6pPr>
            <a:lvl7pPr indent="-330200" lvl="6" marL="3200400" algn="l">
              <a:spcBef>
                <a:spcPts val="320"/>
              </a:spcBef>
              <a:spcAft>
                <a:spcPts val="0"/>
              </a:spcAft>
              <a:buClr>
                <a:schemeClr val="accent2"/>
              </a:buClr>
              <a:buSzPts val="1600"/>
              <a:buFont typeface="Tahoma"/>
              <a:buChar char="»"/>
              <a:defRPr sz="1600"/>
            </a:lvl7pPr>
            <a:lvl8pPr indent="-330200" lvl="7" marL="3657600" algn="l">
              <a:spcBef>
                <a:spcPts val="320"/>
              </a:spcBef>
              <a:spcAft>
                <a:spcPts val="0"/>
              </a:spcAft>
              <a:buClr>
                <a:schemeClr val="accent2"/>
              </a:buClr>
              <a:buSzPts val="1600"/>
              <a:buFont typeface="Tahoma"/>
              <a:buChar char="»"/>
              <a:defRPr sz="1600"/>
            </a:lvl8pPr>
            <a:lvl9pPr indent="-330200" lvl="8" marL="4114800" algn="l">
              <a:spcBef>
                <a:spcPts val="320"/>
              </a:spcBef>
              <a:spcAft>
                <a:spcPts val="0"/>
              </a:spcAft>
              <a:buClr>
                <a:schemeClr val="accent2"/>
              </a:buClr>
              <a:buSzPts val="1600"/>
              <a:buFont typeface="Tahoma"/>
              <a:buChar char="»"/>
              <a:defRPr sz="1600"/>
            </a:lvl9pPr>
          </a:lstStyle>
          <a:p/>
        </p:txBody>
      </p:sp>
      <p:sp>
        <p:nvSpPr>
          <p:cNvPr id="50" name="Google Shape;50;p9"/>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0"/>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10"/>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accent2"/>
                </a:solidFill>
                <a:latin typeface="Calibri"/>
                <a:ea typeface="Calibri"/>
                <a:cs typeface="Calibri"/>
                <a:sym typeface="Calibri"/>
              </a:defRPr>
            </a:lvl1pPr>
            <a:lvl2pPr lvl="1" marR="0" rtl="0" algn="ctr">
              <a:spcBef>
                <a:spcPts val="0"/>
              </a:spcBef>
              <a:spcAft>
                <a:spcPts val="0"/>
              </a:spcAft>
              <a:buSzPts val="1400"/>
              <a:buNone/>
              <a:defRPr b="1" i="0" sz="3200" u="none" cap="none" strike="noStrike">
                <a:solidFill>
                  <a:schemeClr val="accent2"/>
                </a:solidFill>
                <a:latin typeface="Calibri"/>
                <a:ea typeface="Calibri"/>
                <a:cs typeface="Calibri"/>
                <a:sym typeface="Calibri"/>
              </a:defRPr>
            </a:lvl2pPr>
            <a:lvl3pPr lvl="2" marR="0" rtl="0" algn="ctr">
              <a:spcBef>
                <a:spcPts val="0"/>
              </a:spcBef>
              <a:spcAft>
                <a:spcPts val="0"/>
              </a:spcAft>
              <a:buSzPts val="1400"/>
              <a:buNone/>
              <a:defRPr b="1" i="0" sz="3200" u="none" cap="none" strike="noStrike">
                <a:solidFill>
                  <a:schemeClr val="accent2"/>
                </a:solidFill>
                <a:latin typeface="Calibri"/>
                <a:ea typeface="Calibri"/>
                <a:cs typeface="Calibri"/>
                <a:sym typeface="Calibri"/>
              </a:defRPr>
            </a:lvl3pPr>
            <a:lvl4pPr lvl="3" marR="0" rtl="0" algn="ctr">
              <a:spcBef>
                <a:spcPts val="0"/>
              </a:spcBef>
              <a:spcAft>
                <a:spcPts val="0"/>
              </a:spcAft>
              <a:buSzPts val="1400"/>
              <a:buNone/>
              <a:defRPr b="1" i="0" sz="3200" u="none" cap="none" strike="noStrike">
                <a:solidFill>
                  <a:schemeClr val="accent2"/>
                </a:solidFill>
                <a:latin typeface="Calibri"/>
                <a:ea typeface="Calibri"/>
                <a:cs typeface="Calibri"/>
                <a:sym typeface="Calibri"/>
              </a:defRPr>
            </a:lvl4pPr>
            <a:lvl5pPr lvl="4" marR="0" rtl="0" algn="ctr">
              <a:spcBef>
                <a:spcPts val="0"/>
              </a:spcBef>
              <a:spcAft>
                <a:spcPts val="0"/>
              </a:spcAft>
              <a:buSzPts val="1400"/>
              <a:buNone/>
              <a:defRPr b="1" i="0" sz="3200" u="none" cap="none" strike="noStrike">
                <a:solidFill>
                  <a:schemeClr val="accent2"/>
                </a:solidFill>
                <a:latin typeface="Calibri"/>
                <a:ea typeface="Calibri"/>
                <a:cs typeface="Calibri"/>
                <a:sym typeface="Calibri"/>
              </a:defRPr>
            </a:lvl5pPr>
            <a:lvl6pPr lvl="5" marR="0" rtl="0" algn="ctr">
              <a:spcBef>
                <a:spcPts val="0"/>
              </a:spcBef>
              <a:spcAft>
                <a:spcPts val="0"/>
              </a:spcAft>
              <a:buSzPts val="1400"/>
              <a:buNone/>
              <a:defRPr b="1" i="0" sz="2400" u="none" cap="none" strike="noStrike">
                <a:solidFill>
                  <a:schemeClr val="accent2"/>
                </a:solidFill>
                <a:latin typeface="Tahoma"/>
                <a:ea typeface="Tahoma"/>
                <a:cs typeface="Tahoma"/>
                <a:sym typeface="Tahoma"/>
              </a:defRPr>
            </a:lvl6pPr>
            <a:lvl7pPr lvl="6" marR="0" rtl="0" algn="ctr">
              <a:spcBef>
                <a:spcPts val="0"/>
              </a:spcBef>
              <a:spcAft>
                <a:spcPts val="0"/>
              </a:spcAft>
              <a:buSzPts val="1400"/>
              <a:buNone/>
              <a:defRPr b="1" i="0" sz="2400" u="none" cap="none" strike="noStrike">
                <a:solidFill>
                  <a:schemeClr val="accent2"/>
                </a:solidFill>
                <a:latin typeface="Tahoma"/>
                <a:ea typeface="Tahoma"/>
                <a:cs typeface="Tahoma"/>
                <a:sym typeface="Tahoma"/>
              </a:defRPr>
            </a:lvl7pPr>
            <a:lvl8pPr lvl="7" marR="0" rtl="0" algn="ctr">
              <a:spcBef>
                <a:spcPts val="0"/>
              </a:spcBef>
              <a:spcAft>
                <a:spcPts val="0"/>
              </a:spcAft>
              <a:buSzPts val="1400"/>
              <a:buNone/>
              <a:defRPr b="1" i="0" sz="2400" u="none" cap="none" strike="noStrike">
                <a:solidFill>
                  <a:schemeClr val="accent2"/>
                </a:solidFill>
                <a:latin typeface="Tahoma"/>
                <a:ea typeface="Tahoma"/>
                <a:cs typeface="Tahoma"/>
                <a:sym typeface="Tahoma"/>
              </a:defRPr>
            </a:lvl8pPr>
            <a:lvl9pPr lvl="8" marR="0" rtl="0" algn="ctr">
              <a:spcBef>
                <a:spcPts val="0"/>
              </a:spcBef>
              <a:spcAft>
                <a:spcPts val="0"/>
              </a:spcAft>
              <a:buSzPts val="1400"/>
              <a:buNone/>
              <a:defRPr b="1" i="0" sz="2400" u="none" cap="none" strike="noStrike">
                <a:solidFill>
                  <a:schemeClr val="accent2"/>
                </a:solidFill>
                <a:latin typeface="Tahoma"/>
                <a:ea typeface="Tahoma"/>
                <a:cs typeface="Tahoma"/>
                <a:sym typeface="Tahoma"/>
              </a:defRPr>
            </a:lvl9pPr>
          </a:lstStyle>
          <a:p/>
        </p:txBody>
      </p:sp>
      <p:sp>
        <p:nvSpPr>
          <p:cNvPr id="11" name="Google Shape;11;p1"/>
          <p:cNvSpPr txBox="1"/>
          <p:nvPr>
            <p:ph idx="1" type="body"/>
          </p:nvPr>
        </p:nvSpPr>
        <p:spPr>
          <a:xfrm>
            <a:off x="395288" y="1125538"/>
            <a:ext cx="8353425" cy="497046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accent2"/>
              </a:buClr>
              <a:buSzPts val="2400"/>
              <a:buFont typeface="Calibri"/>
              <a:buChar char="•"/>
              <a:defRPr b="0" i="0" sz="2400" u="none" cap="none" strike="noStrike">
                <a:solidFill>
                  <a:schemeClr val="accent2"/>
                </a:solidFill>
                <a:latin typeface="Calibri"/>
                <a:ea typeface="Calibri"/>
                <a:cs typeface="Calibri"/>
                <a:sym typeface="Calibri"/>
              </a:defRPr>
            </a:lvl1pPr>
            <a:lvl2pPr indent="-355600" lvl="1" marL="914400" marR="0" rtl="0" algn="l">
              <a:spcBef>
                <a:spcPts val="480"/>
              </a:spcBef>
              <a:spcAft>
                <a:spcPts val="0"/>
              </a:spcAft>
              <a:buClr>
                <a:schemeClr val="accent2"/>
              </a:buClr>
              <a:buSzPts val="2000"/>
              <a:buFont typeface="Calibri"/>
              <a:buChar char="–"/>
              <a:defRPr b="0" i="0" sz="2000" u="none" cap="none" strike="noStrike">
                <a:solidFill>
                  <a:schemeClr val="accent2"/>
                </a:solidFill>
                <a:latin typeface="Calibri"/>
                <a:ea typeface="Calibri"/>
                <a:cs typeface="Calibri"/>
                <a:sym typeface="Calibri"/>
              </a:defRPr>
            </a:lvl2pPr>
            <a:lvl3pPr indent="-342900" lvl="2" marL="1371600" marR="0" rtl="0" algn="l">
              <a:spcBef>
                <a:spcPts val="400"/>
              </a:spcBef>
              <a:spcAft>
                <a:spcPts val="0"/>
              </a:spcAft>
              <a:buClr>
                <a:schemeClr val="accent2"/>
              </a:buClr>
              <a:buSzPts val="1800"/>
              <a:buFont typeface="Calibri"/>
              <a:buChar char="•"/>
              <a:defRPr b="0" i="0" sz="1800" u="none" cap="none" strike="noStrike">
                <a:solidFill>
                  <a:schemeClr val="accent2"/>
                </a:solidFill>
                <a:latin typeface="Calibri"/>
                <a:ea typeface="Calibri"/>
                <a:cs typeface="Calibri"/>
                <a:sym typeface="Calibri"/>
              </a:defRPr>
            </a:lvl3pPr>
            <a:lvl4pPr indent="-330200" lvl="3" marL="1828800" marR="0" rtl="0" algn="l">
              <a:spcBef>
                <a:spcPts val="320"/>
              </a:spcBef>
              <a:spcAft>
                <a:spcPts val="0"/>
              </a:spcAft>
              <a:buClr>
                <a:schemeClr val="accent2"/>
              </a:buClr>
              <a:buSzPts val="1600"/>
              <a:buFont typeface="Calibri"/>
              <a:buChar char="–"/>
              <a:defRPr b="0" i="0" sz="1600" u="none" cap="none" strike="noStrike">
                <a:solidFill>
                  <a:schemeClr val="accent2"/>
                </a:solidFill>
                <a:latin typeface="Calibri"/>
                <a:ea typeface="Calibri"/>
                <a:cs typeface="Calibri"/>
                <a:sym typeface="Calibri"/>
              </a:defRPr>
            </a:lvl4pPr>
            <a:lvl5pPr indent="-317500" lvl="4" marL="2286000" marR="0" rtl="0" algn="l">
              <a:spcBef>
                <a:spcPts val="280"/>
              </a:spcBef>
              <a:spcAft>
                <a:spcPts val="0"/>
              </a:spcAft>
              <a:buClr>
                <a:schemeClr val="accent2"/>
              </a:buClr>
              <a:buSzPts val="1400"/>
              <a:buFont typeface="Calibri"/>
              <a:buChar char="»"/>
              <a:defRPr b="0" i="0" sz="1400" u="none" cap="none" strike="noStrike">
                <a:solidFill>
                  <a:schemeClr val="accent2"/>
                </a:solidFill>
                <a:latin typeface="Calibri"/>
                <a:ea typeface="Calibri"/>
                <a:cs typeface="Calibri"/>
                <a:sym typeface="Calibri"/>
              </a:defRPr>
            </a:lvl5pPr>
            <a:lvl6pPr indent="-304800" lvl="5" marL="2743200" marR="0" rtl="0" algn="l">
              <a:spcBef>
                <a:spcPts val="240"/>
              </a:spcBef>
              <a:spcAft>
                <a:spcPts val="0"/>
              </a:spcAft>
              <a:buClr>
                <a:schemeClr val="accent2"/>
              </a:buClr>
              <a:buSzPts val="1200"/>
              <a:buFont typeface="Tahoma"/>
              <a:buChar char="»"/>
              <a:defRPr b="0" i="0" sz="1200" u="none" cap="none" strike="noStrike">
                <a:solidFill>
                  <a:schemeClr val="accent2"/>
                </a:solidFill>
                <a:latin typeface="Tahoma"/>
                <a:ea typeface="Tahoma"/>
                <a:cs typeface="Tahoma"/>
                <a:sym typeface="Tahoma"/>
              </a:defRPr>
            </a:lvl6pPr>
            <a:lvl7pPr indent="-304800" lvl="6" marL="3200400" marR="0" rtl="0" algn="l">
              <a:spcBef>
                <a:spcPts val="240"/>
              </a:spcBef>
              <a:spcAft>
                <a:spcPts val="0"/>
              </a:spcAft>
              <a:buClr>
                <a:schemeClr val="accent2"/>
              </a:buClr>
              <a:buSzPts val="1200"/>
              <a:buFont typeface="Tahoma"/>
              <a:buChar char="»"/>
              <a:defRPr b="0" i="0" sz="1200" u="none" cap="none" strike="noStrike">
                <a:solidFill>
                  <a:schemeClr val="accent2"/>
                </a:solidFill>
                <a:latin typeface="Tahoma"/>
                <a:ea typeface="Tahoma"/>
                <a:cs typeface="Tahoma"/>
                <a:sym typeface="Tahoma"/>
              </a:defRPr>
            </a:lvl7pPr>
            <a:lvl8pPr indent="-304800" lvl="7" marL="3657600" marR="0" rtl="0" algn="l">
              <a:spcBef>
                <a:spcPts val="240"/>
              </a:spcBef>
              <a:spcAft>
                <a:spcPts val="0"/>
              </a:spcAft>
              <a:buClr>
                <a:schemeClr val="accent2"/>
              </a:buClr>
              <a:buSzPts val="1200"/>
              <a:buFont typeface="Tahoma"/>
              <a:buChar char="»"/>
              <a:defRPr b="0" i="0" sz="1200" u="none" cap="none" strike="noStrike">
                <a:solidFill>
                  <a:schemeClr val="accent2"/>
                </a:solidFill>
                <a:latin typeface="Tahoma"/>
                <a:ea typeface="Tahoma"/>
                <a:cs typeface="Tahoma"/>
                <a:sym typeface="Tahoma"/>
              </a:defRPr>
            </a:lvl8pPr>
            <a:lvl9pPr indent="-304800" lvl="8" marL="4114800" marR="0" rtl="0" algn="l">
              <a:spcBef>
                <a:spcPts val="240"/>
              </a:spcBef>
              <a:spcAft>
                <a:spcPts val="0"/>
              </a:spcAft>
              <a:buClr>
                <a:schemeClr val="accent2"/>
              </a:buClr>
              <a:buSzPts val="1200"/>
              <a:buFont typeface="Tahoma"/>
              <a:buChar char="»"/>
              <a:defRPr b="0" i="0" sz="1200" u="none" cap="none" strike="noStrike">
                <a:solidFill>
                  <a:schemeClr val="accent2"/>
                </a:solidFill>
                <a:latin typeface="Tahoma"/>
                <a:ea typeface="Tahoma"/>
                <a:cs typeface="Tahoma"/>
                <a:sym typeface="Tahoma"/>
              </a:defRPr>
            </a:lvl9pPr>
          </a:lstStyle>
          <a:p/>
        </p:txBody>
      </p:sp>
      <p:cxnSp>
        <p:nvCxnSpPr>
          <p:cNvPr id="12" name="Google Shape;12;p1"/>
          <p:cNvCxnSpPr/>
          <p:nvPr/>
        </p:nvCxnSpPr>
        <p:spPr>
          <a:xfrm>
            <a:off x="381000" y="838200"/>
            <a:ext cx="8382000" cy="0"/>
          </a:xfrm>
          <a:prstGeom prst="straightConnector1">
            <a:avLst/>
          </a:prstGeom>
          <a:noFill/>
          <a:ln cap="flat" cmpd="sng" w="38100">
            <a:solidFill>
              <a:srgbClr val="993300"/>
            </a:solidFill>
            <a:prstDash val="solid"/>
            <a:round/>
            <a:headEnd len="med" w="med" type="none"/>
            <a:tailEnd len="med" w="med" type="none"/>
          </a:ln>
        </p:spPr>
      </p:cxnSp>
      <p:sp>
        <p:nvSpPr>
          <p:cNvPr id="13" name="Google Shape;13;p1"/>
          <p:cNvSpPr txBox="1"/>
          <p:nvPr>
            <p:ph idx="12" type="sldNum"/>
          </p:nvPr>
        </p:nvSpPr>
        <p:spPr>
          <a:xfrm>
            <a:off x="8244409" y="6507708"/>
            <a:ext cx="864095" cy="30566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7.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36.png"/><Relationship Id="rId8"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6.jpg"/><Relationship Id="rId5" Type="http://schemas.openxmlformats.org/officeDocument/2006/relationships/image" Target="../media/image17.png"/><Relationship Id="rId6"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17.png"/><Relationship Id="rId6"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34.png"/><Relationship Id="rId5"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9.png"/><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iene.eu/heres-how-electric-cars-will-cause-the-next-oil-crisis-p3240.html" TargetMode="External"/><Relationship Id="rId4" Type="http://schemas.openxmlformats.org/officeDocument/2006/relationships/hyperlink" Target="https://www.statista.com/statistics/572098/number-of-publicly-available-fast-electric-vehicle-chargers-globally/" TargetMode="External"/><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8.jp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6.jp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3.jp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ctrTitle"/>
          </p:nvPr>
        </p:nvSpPr>
        <p:spPr>
          <a:xfrm>
            <a:off x="654025" y="1484425"/>
            <a:ext cx="7829700" cy="1686000"/>
          </a:xfrm>
          <a:prstGeom prst="rect">
            <a:avLst/>
          </a:prstGeom>
          <a:no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0"/>
              </a:spcAft>
              <a:buNone/>
            </a:pPr>
            <a:r>
              <a:rPr lang="en-US" sz="3400" cap="small">
                <a:solidFill>
                  <a:schemeClr val="dk1"/>
                </a:solidFill>
              </a:rPr>
              <a:t>Magnetic Integration of Filter Inductors in Electric Vehicle Fast Charging Infrastructure</a:t>
            </a:r>
            <a:endParaRPr/>
          </a:p>
        </p:txBody>
      </p:sp>
      <p:sp>
        <p:nvSpPr>
          <p:cNvPr id="82" name="Google Shape;82;p16"/>
          <p:cNvSpPr txBox="1"/>
          <p:nvPr>
            <p:ph idx="1" type="subTitle"/>
          </p:nvPr>
        </p:nvSpPr>
        <p:spPr>
          <a:xfrm>
            <a:off x="1546944" y="3861048"/>
            <a:ext cx="6121400" cy="2232248"/>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SzPts val="2000"/>
              <a:buFont typeface="Calibri"/>
              <a:buNone/>
            </a:pPr>
            <a:r>
              <a:rPr b="1" lang="en-US" sz="2000">
                <a:solidFill>
                  <a:schemeClr val="dk1"/>
                </a:solidFill>
              </a:rPr>
              <a:t>By:  Ning Zhu</a:t>
            </a:r>
            <a:endParaRPr/>
          </a:p>
          <a:p>
            <a:pPr indent="0" lvl="0" marL="0" rtl="0" algn="ctr">
              <a:lnSpc>
                <a:spcPct val="80000"/>
              </a:lnSpc>
              <a:spcBef>
                <a:spcPts val="600"/>
              </a:spcBef>
              <a:spcAft>
                <a:spcPts val="0"/>
              </a:spcAft>
              <a:buClr>
                <a:schemeClr val="accent2"/>
              </a:buClr>
              <a:buSzPts val="1000"/>
              <a:buFont typeface="Calibri"/>
              <a:buNone/>
            </a:pPr>
            <a:r>
              <a:t/>
            </a:r>
            <a:endParaRPr b="1" sz="1000">
              <a:solidFill>
                <a:schemeClr val="dk1"/>
              </a:solidFill>
            </a:endParaRPr>
          </a:p>
          <a:p>
            <a:pPr indent="0" lvl="0" marL="0" rtl="0" algn="ctr">
              <a:lnSpc>
                <a:spcPct val="80000"/>
              </a:lnSpc>
              <a:spcBef>
                <a:spcPts val="480"/>
              </a:spcBef>
              <a:spcAft>
                <a:spcPts val="0"/>
              </a:spcAft>
              <a:buClr>
                <a:schemeClr val="accent2"/>
              </a:buClr>
              <a:buSzPts val="1400"/>
              <a:buFont typeface="Calibri"/>
              <a:buNone/>
            </a:pPr>
            <a:r>
              <a:t/>
            </a:r>
            <a:endParaRPr b="1" sz="1400">
              <a:solidFill>
                <a:schemeClr val="dk1"/>
              </a:solidFill>
            </a:endParaRPr>
          </a:p>
          <a:p>
            <a:pPr indent="0" lvl="0" marL="0" rtl="0" algn="ctr">
              <a:lnSpc>
                <a:spcPct val="80000"/>
              </a:lnSpc>
              <a:spcBef>
                <a:spcPts val="600"/>
              </a:spcBef>
              <a:spcAft>
                <a:spcPts val="0"/>
              </a:spcAft>
              <a:buClr>
                <a:schemeClr val="dk1"/>
              </a:buClr>
              <a:buSzPts val="1600"/>
              <a:buFont typeface="Calibri"/>
              <a:buNone/>
            </a:pPr>
            <a:r>
              <a:rPr b="1" lang="en-US" sz="1600">
                <a:solidFill>
                  <a:schemeClr val="dk1"/>
                </a:solidFill>
              </a:rPr>
              <a:t>School of Mechanical and Electrical Engineering Technology </a:t>
            </a:r>
            <a:endParaRPr/>
          </a:p>
          <a:p>
            <a:pPr indent="0" lvl="0" marL="0" rtl="0" algn="ctr">
              <a:lnSpc>
                <a:spcPct val="80000"/>
              </a:lnSpc>
              <a:spcBef>
                <a:spcPts val="640"/>
              </a:spcBef>
              <a:spcAft>
                <a:spcPts val="0"/>
              </a:spcAft>
              <a:buClr>
                <a:schemeClr val="dk1"/>
              </a:buClr>
              <a:buSzPts val="1600"/>
              <a:buFont typeface="Calibri"/>
              <a:buNone/>
            </a:pPr>
            <a:r>
              <a:rPr b="1" lang="en-US" sz="1600">
                <a:solidFill>
                  <a:schemeClr val="dk1"/>
                </a:solidFill>
              </a:rPr>
              <a:t>Faculty of Applied Science and Technology (FAST)</a:t>
            </a:r>
            <a:endParaRPr/>
          </a:p>
          <a:p>
            <a:pPr indent="0" lvl="0" marL="0" rtl="0" algn="ctr">
              <a:lnSpc>
                <a:spcPct val="80000"/>
              </a:lnSpc>
              <a:spcBef>
                <a:spcPts val="640"/>
              </a:spcBef>
              <a:spcAft>
                <a:spcPts val="0"/>
              </a:spcAft>
              <a:buClr>
                <a:schemeClr val="dk1"/>
              </a:buClr>
              <a:buSzPts val="1600"/>
              <a:buFont typeface="Calibri"/>
              <a:buNone/>
            </a:pPr>
            <a:r>
              <a:rPr b="1" lang="en-US" sz="1600">
                <a:solidFill>
                  <a:schemeClr val="dk1"/>
                </a:solidFill>
              </a:rPr>
              <a:t>Sheridan College</a:t>
            </a:r>
            <a:endParaRPr/>
          </a:p>
          <a:p>
            <a:pPr indent="0" lvl="0" marL="0" rtl="0" algn="ctr">
              <a:lnSpc>
                <a:spcPct val="80000"/>
              </a:lnSpc>
              <a:spcBef>
                <a:spcPts val="600"/>
              </a:spcBef>
              <a:spcAft>
                <a:spcPts val="0"/>
              </a:spcAft>
              <a:buClr>
                <a:schemeClr val="accent2"/>
              </a:buClr>
              <a:buSzPts val="1400"/>
              <a:buFont typeface="Calibri"/>
              <a:buNone/>
            </a:pPr>
            <a:r>
              <a:t/>
            </a:r>
            <a:endParaRPr sz="1400">
              <a:solidFill>
                <a:schemeClr val="dk1"/>
              </a:solidFill>
            </a:endParaRPr>
          </a:p>
          <a:p>
            <a:pPr indent="0" lvl="0" marL="0" rtl="0" algn="ctr">
              <a:lnSpc>
                <a:spcPct val="80000"/>
              </a:lnSpc>
              <a:spcBef>
                <a:spcPts val="600"/>
              </a:spcBef>
              <a:spcAft>
                <a:spcPts val="0"/>
              </a:spcAft>
              <a:buClr>
                <a:schemeClr val="dk1"/>
              </a:buClr>
              <a:buSzPts val="1600"/>
              <a:buFont typeface="Calibri"/>
              <a:buNone/>
            </a:pPr>
            <a:r>
              <a:rPr b="1" lang="en-US" sz="1600">
                <a:solidFill>
                  <a:schemeClr val="dk1"/>
                </a:solidFill>
              </a:rPr>
              <a:t>October 26, 2022</a:t>
            </a:r>
            <a:endParaRPr b="1" sz="1600">
              <a:solidFill>
                <a:schemeClr val="dk1"/>
              </a:solidFill>
            </a:endParaRPr>
          </a:p>
        </p:txBody>
      </p:sp>
      <p:pic>
        <p:nvPicPr>
          <p:cNvPr descr="Sheridan Creates" id="83" name="Google Shape;83;p16"/>
          <p:cNvPicPr preferRelativeResize="0"/>
          <p:nvPr/>
        </p:nvPicPr>
        <p:blipFill rotWithShape="1">
          <a:blip r:embed="rId3">
            <a:alphaModFix/>
          </a:blip>
          <a:srcRect b="0" l="0" r="0" t="0"/>
          <a:stretch/>
        </p:blipFill>
        <p:spPr>
          <a:xfrm>
            <a:off x="3330116" y="188640"/>
            <a:ext cx="2483768" cy="804637"/>
          </a:xfrm>
          <a:prstGeom prst="rect">
            <a:avLst/>
          </a:prstGeom>
          <a:noFill/>
          <a:ln>
            <a:noFill/>
          </a:ln>
        </p:spPr>
      </p:pic>
      <p:pic>
        <p:nvPicPr>
          <p:cNvPr descr="Sheridan College" id="84" name="Google Shape;84;p16"/>
          <p:cNvPicPr preferRelativeResize="0"/>
          <p:nvPr/>
        </p:nvPicPr>
        <p:blipFill rotWithShape="1">
          <a:blip r:embed="rId4">
            <a:alphaModFix/>
          </a:blip>
          <a:srcRect b="0" l="0" r="0" t="0"/>
          <a:stretch/>
        </p:blipFill>
        <p:spPr>
          <a:xfrm>
            <a:off x="7236296" y="6094387"/>
            <a:ext cx="1809750" cy="65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5"/>
          <p:cNvPicPr preferRelativeResize="0"/>
          <p:nvPr/>
        </p:nvPicPr>
        <p:blipFill rotWithShape="1">
          <a:blip r:embed="rId3">
            <a:alphaModFix/>
          </a:blip>
          <a:srcRect b="0" l="0" r="0" t="0"/>
          <a:stretch/>
        </p:blipFill>
        <p:spPr>
          <a:xfrm>
            <a:off x="4913172" y="1248762"/>
            <a:ext cx="3798911" cy="2324254"/>
          </a:xfrm>
          <a:prstGeom prst="rect">
            <a:avLst/>
          </a:prstGeom>
          <a:noFill/>
          <a:ln>
            <a:noFill/>
          </a:ln>
        </p:spPr>
      </p:pic>
      <p:pic>
        <p:nvPicPr>
          <p:cNvPr id="208" name="Google Shape;208;p25"/>
          <p:cNvPicPr preferRelativeResize="0"/>
          <p:nvPr/>
        </p:nvPicPr>
        <p:blipFill rotWithShape="1">
          <a:blip r:embed="rId4">
            <a:alphaModFix/>
          </a:blip>
          <a:srcRect b="0" l="0" r="0" t="0"/>
          <a:stretch/>
        </p:blipFill>
        <p:spPr>
          <a:xfrm>
            <a:off x="395536" y="1053422"/>
            <a:ext cx="4098494" cy="2782928"/>
          </a:xfrm>
          <a:prstGeom prst="rect">
            <a:avLst/>
          </a:prstGeom>
          <a:noFill/>
          <a:ln>
            <a:noFill/>
          </a:ln>
        </p:spPr>
      </p:pic>
      <p:sp>
        <p:nvSpPr>
          <p:cNvPr id="209" name="Google Shape;209;p25"/>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cap="small">
                <a:solidFill>
                  <a:schemeClr val="dk1"/>
                </a:solidFill>
              </a:rPr>
              <a:t>A New Solution Design: Output Inductance </a:t>
            </a:r>
            <a:endParaRPr cap="small">
              <a:solidFill>
                <a:schemeClr val="dk1"/>
              </a:solidFill>
            </a:endParaRPr>
          </a:p>
        </p:txBody>
      </p:sp>
      <p:sp>
        <p:nvSpPr>
          <p:cNvPr id="210" name="Google Shape;210;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1" name="Google Shape;211;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2" name="Google Shape;212;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3" name="Google Shape;213;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4" name="Google Shape;214;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5" name="Google Shape;215;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6" name="Google Shape;216;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7" name="Google Shape;217;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8" name="Google Shape;218;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9" name="Google Shape;219;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0" name="Google Shape;220;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1" name="Google Shape;221;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2" name="Google Shape;222;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3" name="Google Shape;223;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4" name="Google Shape;224;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5" name="Google Shape;225;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6" name="Google Shape;226;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7" name="Google Shape;227;p2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8" name="Google Shape;228;p25"/>
          <p:cNvSpPr/>
          <p:nvPr/>
        </p:nvSpPr>
        <p:spPr>
          <a:xfrm>
            <a:off x="1866900" y="1651003"/>
            <a:ext cx="2459322" cy="1348616"/>
          </a:xfrm>
          <a:custGeom>
            <a:rect b="b" l="l" r="r" t="t"/>
            <a:pathLst>
              <a:path extrusionOk="0" h="1348616" w="2459322">
                <a:moveTo>
                  <a:pt x="0" y="158747"/>
                </a:moveTo>
                <a:cubicBezTo>
                  <a:pt x="885031" y="34128"/>
                  <a:pt x="1770063" y="-90490"/>
                  <a:pt x="2143125" y="92072"/>
                </a:cubicBezTo>
                <a:cubicBezTo>
                  <a:pt x="2516187" y="274634"/>
                  <a:pt x="2573337" y="1049335"/>
                  <a:pt x="2238375" y="1254122"/>
                </a:cubicBezTo>
                <a:cubicBezTo>
                  <a:pt x="1903413" y="1458909"/>
                  <a:pt x="482600" y="1257297"/>
                  <a:pt x="133350" y="1320797"/>
                </a:cubicBezTo>
              </a:path>
            </a:pathLst>
          </a:cu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229" name="Google Shape;229;p25"/>
          <p:cNvCxnSpPr>
            <a:endCxn id="228" idx="3"/>
          </p:cNvCxnSpPr>
          <p:nvPr/>
        </p:nvCxnSpPr>
        <p:spPr>
          <a:xfrm rot="10800000">
            <a:off x="2000120" y="2971800"/>
            <a:ext cx="51600" cy="0"/>
          </a:xfrm>
          <a:prstGeom prst="straightConnector1">
            <a:avLst/>
          </a:prstGeom>
          <a:solidFill>
            <a:schemeClr val="accent1"/>
          </a:solidFill>
          <a:ln cap="flat" cmpd="sng" w="9525">
            <a:solidFill>
              <a:srgbClr val="00B050"/>
            </a:solidFill>
            <a:prstDash val="solid"/>
            <a:round/>
            <a:headEnd len="sm" w="sm" type="none"/>
            <a:tailEnd len="med" w="med" type="triangle"/>
          </a:ln>
        </p:spPr>
      </p:cxnSp>
      <p:sp>
        <p:nvSpPr>
          <p:cNvPr id="230" name="Google Shape;230;p25"/>
          <p:cNvSpPr/>
          <p:nvPr/>
        </p:nvSpPr>
        <p:spPr>
          <a:xfrm>
            <a:off x="2595880" y="1807960"/>
            <a:ext cx="1647622" cy="1341695"/>
          </a:xfrm>
          <a:custGeom>
            <a:rect b="b" l="l" r="r" t="t"/>
            <a:pathLst>
              <a:path extrusionOk="0" h="1341695" w="1647622">
                <a:moveTo>
                  <a:pt x="30480" y="132600"/>
                </a:moveTo>
                <a:cubicBezTo>
                  <a:pt x="546100" y="24226"/>
                  <a:pt x="1061720" y="-84147"/>
                  <a:pt x="1315720" y="97040"/>
                </a:cubicBezTo>
                <a:cubicBezTo>
                  <a:pt x="1569720" y="278227"/>
                  <a:pt x="1773767" y="1013133"/>
                  <a:pt x="1554480" y="1219720"/>
                </a:cubicBezTo>
                <a:cubicBezTo>
                  <a:pt x="1335193" y="1426307"/>
                  <a:pt x="242993" y="1299307"/>
                  <a:pt x="0" y="1336560"/>
                </a:cubicBezTo>
              </a:path>
            </a:pathLst>
          </a:cu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231" name="Google Shape;231;p25"/>
          <p:cNvCxnSpPr/>
          <p:nvPr/>
        </p:nvCxnSpPr>
        <p:spPr>
          <a:xfrm rot="10800000">
            <a:off x="2595880" y="3140968"/>
            <a:ext cx="51470" cy="0"/>
          </a:xfrm>
          <a:prstGeom prst="straightConnector1">
            <a:avLst/>
          </a:prstGeom>
          <a:solidFill>
            <a:schemeClr val="accent1"/>
          </a:solidFill>
          <a:ln cap="flat" cmpd="sng" w="9525">
            <a:solidFill>
              <a:srgbClr val="00B050"/>
            </a:solidFill>
            <a:prstDash val="solid"/>
            <a:round/>
            <a:headEnd len="sm" w="sm" type="none"/>
            <a:tailEnd len="med" w="med" type="triangle"/>
          </a:ln>
        </p:spPr>
      </p:cxnSp>
      <p:sp>
        <p:nvSpPr>
          <p:cNvPr id="232" name="Google Shape;232;p25"/>
          <p:cNvSpPr/>
          <p:nvPr/>
        </p:nvSpPr>
        <p:spPr>
          <a:xfrm>
            <a:off x="5546190" y="1481248"/>
            <a:ext cx="1239743" cy="1778419"/>
          </a:xfrm>
          <a:custGeom>
            <a:rect b="b" l="l" r="r" t="t"/>
            <a:pathLst>
              <a:path extrusionOk="0" h="1778419" w="1239743">
                <a:moveTo>
                  <a:pt x="109543" y="1617552"/>
                </a:moveTo>
                <a:cubicBezTo>
                  <a:pt x="19232" y="1070041"/>
                  <a:pt x="-71079" y="522530"/>
                  <a:pt x="84143" y="271352"/>
                </a:cubicBezTo>
                <a:cubicBezTo>
                  <a:pt x="239365" y="20174"/>
                  <a:pt x="860255" y="-105415"/>
                  <a:pt x="1040877" y="110485"/>
                </a:cubicBezTo>
                <a:cubicBezTo>
                  <a:pt x="1221499" y="326385"/>
                  <a:pt x="1313221" y="1288763"/>
                  <a:pt x="1167877" y="1566752"/>
                </a:cubicBezTo>
                <a:cubicBezTo>
                  <a:pt x="1022533" y="1844741"/>
                  <a:pt x="343788" y="1741730"/>
                  <a:pt x="168810" y="1778419"/>
                </a:cubicBezTo>
              </a:path>
            </a:pathLst>
          </a:cu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233" name="Google Shape;233;p25"/>
          <p:cNvCxnSpPr/>
          <p:nvPr/>
        </p:nvCxnSpPr>
        <p:spPr>
          <a:xfrm rot="10800000">
            <a:off x="5724128" y="3259667"/>
            <a:ext cx="72008" cy="0"/>
          </a:xfrm>
          <a:prstGeom prst="straightConnector1">
            <a:avLst/>
          </a:prstGeom>
          <a:solidFill>
            <a:schemeClr val="accent1"/>
          </a:solidFill>
          <a:ln cap="flat" cmpd="sng" w="9525">
            <a:solidFill>
              <a:srgbClr val="00B050"/>
            </a:solidFill>
            <a:prstDash val="solid"/>
            <a:round/>
            <a:headEnd len="sm" w="sm" type="none"/>
            <a:tailEnd len="med" w="med" type="triangle"/>
          </a:ln>
        </p:spPr>
      </p:cxnSp>
      <p:sp>
        <p:nvSpPr>
          <p:cNvPr id="234" name="Google Shape;234;p25"/>
          <p:cNvSpPr/>
          <p:nvPr/>
        </p:nvSpPr>
        <p:spPr>
          <a:xfrm>
            <a:off x="7026351" y="1480077"/>
            <a:ext cx="1224337" cy="1796523"/>
          </a:xfrm>
          <a:custGeom>
            <a:rect b="b" l="l" r="r" t="t"/>
            <a:pathLst>
              <a:path extrusionOk="0" h="1796523" w="1224337">
                <a:moveTo>
                  <a:pt x="1146099" y="1675873"/>
                </a:moveTo>
                <a:cubicBezTo>
                  <a:pt x="1214890" y="1131360"/>
                  <a:pt x="1283682" y="586848"/>
                  <a:pt x="1139749" y="310623"/>
                </a:cubicBezTo>
                <a:cubicBezTo>
                  <a:pt x="995816" y="34398"/>
                  <a:pt x="461357" y="-39685"/>
                  <a:pt x="282499" y="18523"/>
                </a:cubicBezTo>
                <a:cubicBezTo>
                  <a:pt x="103641" y="76731"/>
                  <a:pt x="99407" y="392115"/>
                  <a:pt x="66599" y="659873"/>
                </a:cubicBezTo>
                <a:cubicBezTo>
                  <a:pt x="33791" y="927631"/>
                  <a:pt x="-75218" y="1435631"/>
                  <a:pt x="85649" y="1625073"/>
                </a:cubicBezTo>
                <a:cubicBezTo>
                  <a:pt x="246516" y="1814515"/>
                  <a:pt x="850824" y="1792290"/>
                  <a:pt x="1031799" y="1796523"/>
                </a:cubicBezTo>
              </a:path>
            </a:pathLst>
          </a:cu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235" name="Google Shape;235;p25"/>
          <p:cNvCxnSpPr/>
          <p:nvPr/>
        </p:nvCxnSpPr>
        <p:spPr>
          <a:xfrm>
            <a:off x="7956376" y="3276600"/>
            <a:ext cx="63624" cy="0"/>
          </a:xfrm>
          <a:prstGeom prst="straightConnector1">
            <a:avLst/>
          </a:prstGeom>
          <a:solidFill>
            <a:schemeClr val="accent1"/>
          </a:solidFill>
          <a:ln cap="flat" cmpd="sng" w="9525">
            <a:solidFill>
              <a:srgbClr val="00B050"/>
            </a:solidFill>
            <a:prstDash val="solid"/>
            <a:round/>
            <a:headEnd len="sm" w="sm" type="none"/>
            <a:tailEnd len="med" w="med" type="triangle"/>
          </a:ln>
        </p:spPr>
      </p:cxnSp>
      <p:pic>
        <p:nvPicPr>
          <p:cNvPr descr="Sheridan Creates" id="236" name="Google Shape;236;p25"/>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237" name="Google Shape;237;p25"/>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pic>
        <p:nvPicPr>
          <p:cNvPr id="238" name="Google Shape;238;p25"/>
          <p:cNvPicPr preferRelativeResize="0"/>
          <p:nvPr/>
        </p:nvPicPr>
        <p:blipFill rotWithShape="1">
          <a:blip r:embed="rId6">
            <a:alphaModFix/>
          </a:blip>
          <a:srcRect b="0" l="0" r="0" t="0"/>
          <a:stretch/>
        </p:blipFill>
        <p:spPr>
          <a:xfrm>
            <a:off x="2483768" y="3893014"/>
            <a:ext cx="4199074" cy="675594"/>
          </a:xfrm>
          <a:prstGeom prst="rect">
            <a:avLst/>
          </a:prstGeom>
          <a:noFill/>
          <a:ln>
            <a:noFill/>
          </a:ln>
        </p:spPr>
      </p:pic>
      <p:sp>
        <p:nvSpPr>
          <p:cNvPr id="239" name="Google Shape;239;p25"/>
          <p:cNvSpPr txBox="1"/>
          <p:nvPr/>
        </p:nvSpPr>
        <p:spPr>
          <a:xfrm>
            <a:off x="597818" y="4673715"/>
            <a:ext cx="807863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where </a:t>
            </a:r>
            <a:r>
              <a:rPr i="1" lang="en-US" sz="1600">
                <a:solidFill>
                  <a:schemeClr val="dk1"/>
                </a:solidFill>
                <a:latin typeface="Calibri"/>
                <a:ea typeface="Calibri"/>
                <a:cs typeface="Calibri"/>
                <a:sym typeface="Calibri"/>
              </a:rPr>
              <a:t>N</a:t>
            </a:r>
            <a:r>
              <a:rPr lang="en-US" sz="1600">
                <a:solidFill>
                  <a:schemeClr val="dk1"/>
                </a:solidFill>
                <a:latin typeface="Calibri"/>
                <a:ea typeface="Calibri"/>
                <a:cs typeface="Calibri"/>
                <a:sym typeface="Calibri"/>
              </a:rPr>
              <a:t> is the number of turns of each coil, </a:t>
            </a:r>
            <a:r>
              <a:rPr i="1" lang="en-US" sz="1600">
                <a:solidFill>
                  <a:schemeClr val="dk1"/>
                </a:solidFill>
                <a:latin typeface="Calibri"/>
                <a:ea typeface="Calibri"/>
                <a:cs typeface="Calibri"/>
                <a:sym typeface="Calibri"/>
              </a:rPr>
              <a:t>i</a:t>
            </a:r>
            <a:r>
              <a:rPr baseline="-25000" i="1" lang="en-US" sz="1600">
                <a:solidFill>
                  <a:schemeClr val="dk1"/>
                </a:solidFill>
                <a:latin typeface="Calibri"/>
                <a:ea typeface="Calibri"/>
                <a:cs typeface="Calibri"/>
                <a:sym typeface="Calibri"/>
              </a:rPr>
              <a:t>o</a:t>
            </a:r>
            <a:r>
              <a:rPr lang="en-US" sz="1600">
                <a:solidFill>
                  <a:schemeClr val="dk1"/>
                </a:solidFill>
                <a:latin typeface="Calibri"/>
                <a:ea typeface="Calibri"/>
                <a:cs typeface="Calibri"/>
                <a:sym typeface="Calibri"/>
              </a:rPr>
              <a:t> is the total output current, ℜ</a:t>
            </a:r>
            <a:r>
              <a:rPr baseline="-25000" i="1" lang="en-US" sz="1600">
                <a:solidFill>
                  <a:schemeClr val="dk1"/>
                </a:solidFill>
                <a:latin typeface="Calibri"/>
                <a:ea typeface="Calibri"/>
                <a:cs typeface="Calibri"/>
                <a:sym typeface="Calibri"/>
              </a:rPr>
              <a:t>c</a:t>
            </a:r>
            <a:r>
              <a:rPr lang="en-US" sz="1600">
                <a:solidFill>
                  <a:schemeClr val="dk1"/>
                </a:solidFill>
                <a:latin typeface="Calibri"/>
                <a:ea typeface="Calibri"/>
                <a:cs typeface="Calibri"/>
                <a:sym typeface="Calibri"/>
              </a:rPr>
              <a:t> is the reluctance of the periphery of the EE core; ℜ</a:t>
            </a:r>
            <a:r>
              <a:rPr baseline="-25000" i="1" lang="en-US" sz="1600">
                <a:solidFill>
                  <a:schemeClr val="dk1"/>
                </a:solidFill>
                <a:latin typeface="Calibri"/>
                <a:ea typeface="Calibri"/>
                <a:cs typeface="Calibri"/>
                <a:sym typeface="Calibri"/>
              </a:rPr>
              <a:t>sg</a:t>
            </a:r>
            <a:r>
              <a:rPr lang="en-US" sz="1600">
                <a:solidFill>
                  <a:schemeClr val="dk1"/>
                </a:solidFill>
                <a:latin typeface="Calibri"/>
                <a:ea typeface="Calibri"/>
                <a:cs typeface="Calibri"/>
                <a:sym typeface="Calibri"/>
              </a:rPr>
              <a:t> is the reluctance of each side-leg air gap; ℜ</a:t>
            </a:r>
            <a:r>
              <a:rPr baseline="-25000" i="1" lang="en-US" sz="1600">
                <a:solidFill>
                  <a:schemeClr val="dk1"/>
                </a:solidFill>
                <a:latin typeface="Calibri"/>
                <a:ea typeface="Calibri"/>
                <a:cs typeface="Calibri"/>
                <a:sym typeface="Calibri"/>
              </a:rPr>
              <a:t>m</a:t>
            </a:r>
            <a:r>
              <a:rPr lang="en-US" sz="1600">
                <a:solidFill>
                  <a:schemeClr val="dk1"/>
                </a:solidFill>
                <a:latin typeface="Calibri"/>
                <a:ea typeface="Calibri"/>
                <a:cs typeface="Calibri"/>
                <a:sym typeface="Calibri"/>
              </a:rPr>
              <a:t> is the reluctance of the middle-leg core; and ℜ</a:t>
            </a:r>
            <a:r>
              <a:rPr baseline="-25000" i="1" lang="en-US" sz="1600">
                <a:solidFill>
                  <a:schemeClr val="dk1"/>
                </a:solidFill>
                <a:latin typeface="Calibri"/>
                <a:ea typeface="Calibri"/>
                <a:cs typeface="Calibri"/>
                <a:sym typeface="Calibri"/>
              </a:rPr>
              <a:t>mg</a:t>
            </a:r>
            <a:r>
              <a:rPr lang="en-US" sz="1600">
                <a:solidFill>
                  <a:schemeClr val="dk1"/>
                </a:solidFill>
                <a:latin typeface="Calibri"/>
                <a:ea typeface="Calibri"/>
                <a:cs typeface="Calibri"/>
                <a:sym typeface="Calibri"/>
              </a:rPr>
              <a:t> is the reluctance of the middle-leg air gap.</a:t>
            </a:r>
            <a:endParaRPr sz="1600">
              <a:solidFill>
                <a:schemeClr val="dk1"/>
              </a:solidFill>
              <a:latin typeface="Calibri"/>
              <a:ea typeface="Calibri"/>
              <a:cs typeface="Calibri"/>
              <a:sym typeface="Calibri"/>
            </a:endParaRPr>
          </a:p>
        </p:txBody>
      </p:sp>
      <p:pic>
        <p:nvPicPr>
          <p:cNvPr id="240" name="Google Shape;240;p25"/>
          <p:cNvPicPr preferRelativeResize="0"/>
          <p:nvPr/>
        </p:nvPicPr>
        <p:blipFill rotWithShape="1">
          <a:blip r:embed="rId7">
            <a:alphaModFix/>
          </a:blip>
          <a:srcRect b="0" l="0" r="0" t="0"/>
          <a:stretch/>
        </p:blipFill>
        <p:spPr>
          <a:xfrm>
            <a:off x="2368507" y="5581811"/>
            <a:ext cx="4406985" cy="655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6"/>
          <p:cNvPicPr preferRelativeResize="0"/>
          <p:nvPr/>
        </p:nvPicPr>
        <p:blipFill rotWithShape="1">
          <a:blip r:embed="rId3">
            <a:alphaModFix/>
          </a:blip>
          <a:srcRect b="0" l="0" r="0" t="0"/>
          <a:stretch/>
        </p:blipFill>
        <p:spPr>
          <a:xfrm>
            <a:off x="4906178" y="1268760"/>
            <a:ext cx="3698270" cy="2324451"/>
          </a:xfrm>
          <a:prstGeom prst="rect">
            <a:avLst/>
          </a:prstGeom>
          <a:noFill/>
          <a:ln>
            <a:noFill/>
          </a:ln>
        </p:spPr>
      </p:pic>
      <p:pic>
        <p:nvPicPr>
          <p:cNvPr id="246" name="Google Shape;246;p26"/>
          <p:cNvPicPr preferRelativeResize="0"/>
          <p:nvPr/>
        </p:nvPicPr>
        <p:blipFill rotWithShape="1">
          <a:blip r:embed="rId4">
            <a:alphaModFix/>
          </a:blip>
          <a:srcRect b="0" l="0" r="0" t="0"/>
          <a:stretch/>
        </p:blipFill>
        <p:spPr>
          <a:xfrm>
            <a:off x="395536" y="1053422"/>
            <a:ext cx="4098494" cy="2782928"/>
          </a:xfrm>
          <a:prstGeom prst="rect">
            <a:avLst/>
          </a:prstGeom>
          <a:noFill/>
          <a:ln>
            <a:noFill/>
          </a:ln>
        </p:spPr>
      </p:pic>
      <p:sp>
        <p:nvSpPr>
          <p:cNvPr id="247" name="Google Shape;247;p26"/>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cap="small">
                <a:solidFill>
                  <a:schemeClr val="dk1"/>
                </a:solidFill>
              </a:rPr>
              <a:t>A New Solution Design: Circulating Inductance </a:t>
            </a:r>
            <a:endParaRPr cap="small">
              <a:solidFill>
                <a:schemeClr val="dk1"/>
              </a:solidFill>
            </a:endParaRPr>
          </a:p>
        </p:txBody>
      </p:sp>
      <p:sp>
        <p:nvSpPr>
          <p:cNvPr id="248" name="Google Shape;248;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49" name="Google Shape;249;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0" name="Google Shape;250;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1" name="Google Shape;251;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2" name="Google Shape;252;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3" name="Google Shape;253;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4" name="Google Shape;254;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5" name="Google Shape;255;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6" name="Google Shape;256;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7" name="Google Shape;257;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8" name="Google Shape;258;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9" name="Google Shape;259;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60" name="Google Shape;260;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61" name="Google Shape;261;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62" name="Google Shape;262;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63" name="Google Shape;263;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64" name="Google Shape;264;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65" name="Google Shape;265;p26"/>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Sheridan Creates" id="266" name="Google Shape;266;p26"/>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267" name="Google Shape;267;p26"/>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cxnSp>
        <p:nvCxnSpPr>
          <p:cNvPr id="268" name="Google Shape;268;p26"/>
          <p:cNvCxnSpPr>
            <a:endCxn id="269" idx="3"/>
          </p:cNvCxnSpPr>
          <p:nvPr/>
        </p:nvCxnSpPr>
        <p:spPr>
          <a:xfrm rot="10800000">
            <a:off x="2590884" y="1869440"/>
            <a:ext cx="36900" cy="0"/>
          </a:xfrm>
          <a:prstGeom prst="straightConnector1">
            <a:avLst/>
          </a:prstGeom>
          <a:solidFill>
            <a:schemeClr val="accent1"/>
          </a:solidFill>
          <a:ln cap="flat" cmpd="sng" w="9525">
            <a:solidFill>
              <a:srgbClr val="FF0000"/>
            </a:solidFill>
            <a:prstDash val="solid"/>
            <a:round/>
            <a:headEnd len="sm" w="sm" type="none"/>
            <a:tailEnd len="med" w="med" type="triangle"/>
          </a:ln>
        </p:spPr>
      </p:cxnSp>
      <p:cxnSp>
        <p:nvCxnSpPr>
          <p:cNvPr id="270" name="Google Shape;270;p26"/>
          <p:cNvCxnSpPr>
            <a:stCxn id="271" idx="3"/>
          </p:cNvCxnSpPr>
          <p:nvPr/>
        </p:nvCxnSpPr>
        <p:spPr>
          <a:xfrm rot="10800000">
            <a:off x="2609364" y="3155901"/>
            <a:ext cx="5700" cy="0"/>
          </a:xfrm>
          <a:prstGeom prst="straightConnector1">
            <a:avLst/>
          </a:prstGeom>
          <a:solidFill>
            <a:schemeClr val="accent1"/>
          </a:solidFill>
          <a:ln cap="flat" cmpd="sng" w="9525">
            <a:solidFill>
              <a:srgbClr val="FF0000"/>
            </a:solidFill>
            <a:prstDash val="solid"/>
            <a:round/>
            <a:headEnd len="sm" w="sm" type="none"/>
            <a:tailEnd len="med" w="med" type="triangle"/>
          </a:ln>
        </p:spPr>
      </p:cxnSp>
      <p:sp>
        <p:nvSpPr>
          <p:cNvPr id="269" name="Google Shape;269;p26"/>
          <p:cNvSpPr/>
          <p:nvPr/>
        </p:nvSpPr>
        <p:spPr>
          <a:xfrm>
            <a:off x="1854200" y="1707558"/>
            <a:ext cx="2123338" cy="161882"/>
          </a:xfrm>
          <a:custGeom>
            <a:rect b="b" l="l" r="r" t="t"/>
            <a:pathLst>
              <a:path extrusionOk="0" h="161882" w="2123338">
                <a:moveTo>
                  <a:pt x="0" y="50122"/>
                </a:moveTo>
                <a:cubicBezTo>
                  <a:pt x="752263" y="19218"/>
                  <a:pt x="1504527" y="-11685"/>
                  <a:pt x="1838960" y="4402"/>
                </a:cubicBezTo>
                <a:cubicBezTo>
                  <a:pt x="2173393" y="20489"/>
                  <a:pt x="2190327" y="120395"/>
                  <a:pt x="2006600" y="146642"/>
                </a:cubicBezTo>
                <a:cubicBezTo>
                  <a:pt x="1822873" y="172889"/>
                  <a:pt x="923713" y="127169"/>
                  <a:pt x="736600" y="161882"/>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1" name="Google Shape;271;p26"/>
          <p:cNvSpPr/>
          <p:nvPr/>
        </p:nvSpPr>
        <p:spPr>
          <a:xfrm>
            <a:off x="1878464" y="2994019"/>
            <a:ext cx="2123338" cy="161882"/>
          </a:xfrm>
          <a:custGeom>
            <a:rect b="b" l="l" r="r" t="t"/>
            <a:pathLst>
              <a:path extrusionOk="0" h="161882" w="2123338">
                <a:moveTo>
                  <a:pt x="0" y="50122"/>
                </a:moveTo>
                <a:cubicBezTo>
                  <a:pt x="752263" y="19218"/>
                  <a:pt x="1504527" y="-11685"/>
                  <a:pt x="1838960" y="4402"/>
                </a:cubicBezTo>
                <a:cubicBezTo>
                  <a:pt x="2173393" y="20489"/>
                  <a:pt x="2190327" y="120395"/>
                  <a:pt x="2006600" y="146642"/>
                </a:cubicBezTo>
                <a:cubicBezTo>
                  <a:pt x="1822873" y="172889"/>
                  <a:pt x="923713" y="127169"/>
                  <a:pt x="736600" y="161882"/>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2" name="Google Shape;272;p26"/>
          <p:cNvSpPr/>
          <p:nvPr/>
        </p:nvSpPr>
        <p:spPr>
          <a:xfrm>
            <a:off x="5635630" y="1506535"/>
            <a:ext cx="2581013" cy="1845569"/>
          </a:xfrm>
          <a:custGeom>
            <a:rect b="b" l="l" r="r" t="t"/>
            <a:pathLst>
              <a:path extrusionOk="0" h="1845569" w="2581013">
                <a:moveTo>
                  <a:pt x="79370" y="1626132"/>
                </a:moveTo>
                <a:cubicBezTo>
                  <a:pt x="24336" y="1102609"/>
                  <a:pt x="-30697" y="579087"/>
                  <a:pt x="20103" y="313798"/>
                </a:cubicBezTo>
                <a:cubicBezTo>
                  <a:pt x="70903" y="48509"/>
                  <a:pt x="20103" y="80965"/>
                  <a:pt x="384170" y="34398"/>
                </a:cubicBezTo>
                <a:cubicBezTo>
                  <a:pt x="748237" y="-12169"/>
                  <a:pt x="1858781" y="-10758"/>
                  <a:pt x="2204503" y="34398"/>
                </a:cubicBezTo>
                <a:cubicBezTo>
                  <a:pt x="2550225" y="79554"/>
                  <a:pt x="2406292" y="61210"/>
                  <a:pt x="2458503" y="305332"/>
                </a:cubicBezTo>
                <a:cubicBezTo>
                  <a:pt x="2510714" y="549454"/>
                  <a:pt x="2534703" y="1249365"/>
                  <a:pt x="2517770" y="1499132"/>
                </a:cubicBezTo>
                <a:cubicBezTo>
                  <a:pt x="2500837" y="1748899"/>
                  <a:pt x="2752014" y="1748899"/>
                  <a:pt x="2356903" y="1803932"/>
                </a:cubicBezTo>
                <a:cubicBezTo>
                  <a:pt x="1961792" y="1858965"/>
                  <a:pt x="528103" y="1850499"/>
                  <a:pt x="147103" y="1829332"/>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273" name="Google Shape;273;p26"/>
          <p:cNvCxnSpPr>
            <a:endCxn id="272" idx="7"/>
          </p:cNvCxnSpPr>
          <p:nvPr/>
        </p:nvCxnSpPr>
        <p:spPr>
          <a:xfrm rot="10800000">
            <a:off x="5782636" y="3335867"/>
            <a:ext cx="13500" cy="0"/>
          </a:xfrm>
          <a:prstGeom prst="straightConnector1">
            <a:avLst/>
          </a:prstGeom>
          <a:solidFill>
            <a:schemeClr val="accent1"/>
          </a:solidFill>
          <a:ln cap="flat" cmpd="sng" w="9525">
            <a:solidFill>
              <a:srgbClr val="FF0000"/>
            </a:solidFill>
            <a:prstDash val="solid"/>
            <a:round/>
            <a:headEnd len="sm" w="sm" type="none"/>
            <a:tailEnd len="med" w="med" type="triangle"/>
          </a:ln>
        </p:spPr>
      </p:cxnSp>
      <p:cxnSp>
        <p:nvCxnSpPr>
          <p:cNvPr id="274" name="Google Shape;274;p26"/>
          <p:cNvCxnSpPr/>
          <p:nvPr/>
        </p:nvCxnSpPr>
        <p:spPr>
          <a:xfrm>
            <a:off x="7020272" y="1506535"/>
            <a:ext cx="63624" cy="0"/>
          </a:xfrm>
          <a:prstGeom prst="straightConnector1">
            <a:avLst/>
          </a:prstGeom>
          <a:solidFill>
            <a:schemeClr val="accent1"/>
          </a:solidFill>
          <a:ln cap="flat" cmpd="sng" w="9525">
            <a:solidFill>
              <a:srgbClr val="FF0000"/>
            </a:solidFill>
            <a:prstDash val="solid"/>
            <a:round/>
            <a:headEnd len="sm" w="sm" type="none"/>
            <a:tailEnd len="med" w="med" type="triangle"/>
          </a:ln>
        </p:spPr>
      </p:cxnSp>
      <p:pic>
        <p:nvPicPr>
          <p:cNvPr id="275" name="Google Shape;275;p26"/>
          <p:cNvPicPr preferRelativeResize="0"/>
          <p:nvPr/>
        </p:nvPicPr>
        <p:blipFill rotWithShape="1">
          <a:blip r:embed="rId6">
            <a:alphaModFix/>
          </a:blip>
          <a:srcRect b="0" l="0" r="0" t="0"/>
          <a:stretch/>
        </p:blipFill>
        <p:spPr>
          <a:xfrm>
            <a:off x="899592" y="3888720"/>
            <a:ext cx="3240360" cy="665828"/>
          </a:xfrm>
          <a:prstGeom prst="rect">
            <a:avLst/>
          </a:prstGeom>
          <a:noFill/>
          <a:ln>
            <a:noFill/>
          </a:ln>
        </p:spPr>
      </p:pic>
      <p:pic>
        <p:nvPicPr>
          <p:cNvPr id="276" name="Google Shape;276;p26"/>
          <p:cNvPicPr preferRelativeResize="0"/>
          <p:nvPr/>
        </p:nvPicPr>
        <p:blipFill rotWithShape="1">
          <a:blip r:embed="rId7">
            <a:alphaModFix/>
          </a:blip>
          <a:srcRect b="0" l="0" r="0" t="0"/>
          <a:stretch/>
        </p:blipFill>
        <p:spPr>
          <a:xfrm>
            <a:off x="5001697" y="3888720"/>
            <a:ext cx="3602751" cy="677633"/>
          </a:xfrm>
          <a:prstGeom prst="rect">
            <a:avLst/>
          </a:prstGeom>
          <a:noFill/>
          <a:ln>
            <a:noFill/>
          </a:ln>
        </p:spPr>
      </p:pic>
      <p:pic>
        <p:nvPicPr>
          <p:cNvPr id="277" name="Google Shape;277;p26"/>
          <p:cNvPicPr preferRelativeResize="0"/>
          <p:nvPr/>
        </p:nvPicPr>
        <p:blipFill rotWithShape="1">
          <a:blip r:embed="rId8">
            <a:alphaModFix/>
          </a:blip>
          <a:srcRect b="0" l="0" r="0" t="0"/>
          <a:stretch/>
        </p:blipFill>
        <p:spPr>
          <a:xfrm>
            <a:off x="3610000" y="4621256"/>
            <a:ext cx="3600403" cy="679952"/>
          </a:xfrm>
          <a:prstGeom prst="rect">
            <a:avLst/>
          </a:prstGeom>
          <a:noFill/>
          <a:ln>
            <a:noFill/>
          </a:ln>
        </p:spPr>
      </p:pic>
      <p:sp>
        <p:nvSpPr>
          <p:cNvPr id="278" name="Google Shape;278;p26"/>
          <p:cNvSpPr txBox="1"/>
          <p:nvPr/>
        </p:nvSpPr>
        <p:spPr>
          <a:xfrm>
            <a:off x="597818" y="5379898"/>
            <a:ext cx="8078700" cy="855900"/>
          </a:xfrm>
          <a:prstGeom prst="rect">
            <a:avLst/>
          </a:prstGeom>
          <a:noFill/>
          <a:ln>
            <a:noFill/>
          </a:ln>
        </p:spPr>
        <p:txBody>
          <a:bodyPr anchorCtr="0" anchor="t" bIns="45700" lIns="91425" spcFirstLastPara="1" rIns="91425" wrap="square" tIns="45700">
            <a:spAutoFit/>
          </a:bodyPr>
          <a:lstStyle/>
          <a:p>
            <a:pPr indent="0" lvl="0" marL="0" marR="0" rtl="0" algn="just">
              <a:lnSpc>
                <a:spcPct val="105000"/>
              </a:lnSpc>
              <a:spcBef>
                <a:spcPts val="0"/>
              </a:spcBef>
              <a:spcAft>
                <a:spcPts val="0"/>
              </a:spcAft>
              <a:buNone/>
            </a:pPr>
            <a:r>
              <a:rPr lang="en-US" sz="1600">
                <a:solidFill>
                  <a:schemeClr val="dk1"/>
                </a:solidFill>
                <a:latin typeface="Calibri"/>
                <a:ea typeface="Calibri"/>
                <a:cs typeface="Calibri"/>
                <a:sym typeface="Calibri"/>
              </a:rPr>
              <a:t>where </a:t>
            </a:r>
            <a:r>
              <a:rPr i="1" lang="en-US" sz="1600">
                <a:solidFill>
                  <a:schemeClr val="dk1"/>
                </a:solidFill>
                <a:latin typeface="Calibri"/>
                <a:ea typeface="Calibri"/>
                <a:cs typeface="Calibri"/>
                <a:sym typeface="Calibri"/>
              </a:rPr>
              <a:t>l</a:t>
            </a:r>
            <a:r>
              <a:rPr baseline="-25000" i="1" lang="en-US" sz="1600">
                <a:solidFill>
                  <a:schemeClr val="dk1"/>
                </a:solidFill>
                <a:latin typeface="Calibri"/>
                <a:ea typeface="Calibri"/>
                <a:cs typeface="Calibri"/>
                <a:sym typeface="Calibri"/>
              </a:rPr>
              <a:t>c</a:t>
            </a:r>
            <a:r>
              <a:rPr lang="en-US" sz="1600">
                <a:solidFill>
                  <a:schemeClr val="dk1"/>
                </a:solidFill>
                <a:latin typeface="Calibri"/>
                <a:ea typeface="Calibri"/>
                <a:cs typeface="Calibri"/>
                <a:sym typeface="Calibri"/>
              </a:rPr>
              <a:t> and </a:t>
            </a:r>
            <a:r>
              <a:rPr i="1" lang="en-US" sz="1600">
                <a:solidFill>
                  <a:schemeClr val="dk1"/>
                </a:solidFill>
                <a:latin typeface="Calibri"/>
                <a:ea typeface="Calibri"/>
                <a:cs typeface="Calibri"/>
                <a:sym typeface="Calibri"/>
              </a:rPr>
              <a:t>l</a:t>
            </a:r>
            <a:r>
              <a:rPr baseline="-25000" i="1" lang="en-US" sz="1600">
                <a:solidFill>
                  <a:schemeClr val="dk1"/>
                </a:solidFill>
                <a:latin typeface="Calibri"/>
                <a:ea typeface="Calibri"/>
                <a:cs typeface="Calibri"/>
                <a:sym typeface="Calibri"/>
              </a:rPr>
              <a:t>m</a:t>
            </a:r>
            <a:r>
              <a:rPr lang="en-US" sz="1600">
                <a:solidFill>
                  <a:schemeClr val="dk1"/>
                </a:solidFill>
                <a:latin typeface="Calibri"/>
                <a:ea typeface="Calibri"/>
                <a:cs typeface="Calibri"/>
                <a:sym typeface="Calibri"/>
              </a:rPr>
              <a:t> present the mean circumference of the core and the length of the middle leg; </a:t>
            </a:r>
            <a:r>
              <a:rPr i="1" lang="en-US" sz="1600">
                <a:solidFill>
                  <a:schemeClr val="dk1"/>
                </a:solidFill>
                <a:latin typeface="Calibri"/>
                <a:ea typeface="Calibri"/>
                <a:cs typeface="Calibri"/>
                <a:sym typeface="Calibri"/>
              </a:rPr>
              <a:t>l</a:t>
            </a:r>
            <a:r>
              <a:rPr baseline="-25000" i="1" lang="en-US" sz="1600">
                <a:solidFill>
                  <a:schemeClr val="dk1"/>
                </a:solidFill>
                <a:latin typeface="Calibri"/>
                <a:ea typeface="Calibri"/>
                <a:cs typeface="Calibri"/>
                <a:sym typeface="Calibri"/>
              </a:rPr>
              <a:t>sg</a:t>
            </a:r>
            <a:r>
              <a:rPr lang="en-US" sz="1600">
                <a:solidFill>
                  <a:schemeClr val="dk1"/>
                </a:solidFill>
                <a:latin typeface="Calibri"/>
                <a:ea typeface="Calibri"/>
                <a:cs typeface="Calibri"/>
                <a:sym typeface="Calibri"/>
              </a:rPr>
              <a:t> and </a:t>
            </a:r>
            <a:r>
              <a:rPr i="1" lang="en-US" sz="1600">
                <a:solidFill>
                  <a:schemeClr val="dk1"/>
                </a:solidFill>
                <a:latin typeface="Calibri"/>
                <a:ea typeface="Calibri"/>
                <a:cs typeface="Calibri"/>
                <a:sym typeface="Calibri"/>
              </a:rPr>
              <a:t>l</a:t>
            </a:r>
            <a:r>
              <a:rPr baseline="-25000" i="1" lang="en-US" sz="1600">
                <a:solidFill>
                  <a:schemeClr val="dk1"/>
                </a:solidFill>
                <a:latin typeface="Calibri"/>
                <a:ea typeface="Calibri"/>
                <a:cs typeface="Calibri"/>
                <a:sym typeface="Calibri"/>
              </a:rPr>
              <a:t>mg</a:t>
            </a:r>
            <a:r>
              <a:rPr lang="en-US" sz="1600">
                <a:solidFill>
                  <a:schemeClr val="dk1"/>
                </a:solidFill>
                <a:latin typeface="Calibri"/>
                <a:ea typeface="Calibri"/>
                <a:cs typeface="Calibri"/>
                <a:sym typeface="Calibri"/>
              </a:rPr>
              <a:t> are the air-gap lengths of each side leg and middle leg, respectively; </a:t>
            </a:r>
            <a:r>
              <a:rPr i="1" lang="en-US" sz="1600">
                <a:solidFill>
                  <a:schemeClr val="dk1"/>
                </a:solidFill>
                <a:latin typeface="Calibri"/>
                <a:ea typeface="Calibri"/>
                <a:cs typeface="Calibri"/>
                <a:sym typeface="Calibri"/>
              </a:rPr>
              <a:t>μ</a:t>
            </a:r>
            <a:r>
              <a:rPr baseline="-25000" i="1" lang="en-US" sz="1600">
                <a:solidFill>
                  <a:schemeClr val="dk1"/>
                </a:solidFill>
                <a:latin typeface="Calibri"/>
                <a:ea typeface="Calibri"/>
                <a:cs typeface="Calibri"/>
                <a:sym typeface="Calibri"/>
              </a:rPr>
              <a:t>r</a:t>
            </a:r>
            <a:r>
              <a:rPr lang="en-US" sz="1600">
                <a:solidFill>
                  <a:schemeClr val="dk1"/>
                </a:solidFill>
                <a:latin typeface="Calibri"/>
                <a:ea typeface="Calibri"/>
                <a:cs typeface="Calibri"/>
                <a:sym typeface="Calibri"/>
              </a:rPr>
              <a:t> denotes relative permeability of the core material. </a:t>
            </a:r>
            <a:endParaRPr sz="1600">
              <a:solidFill>
                <a:schemeClr val="dk1"/>
              </a:solidFill>
              <a:latin typeface="Calibri"/>
              <a:ea typeface="Calibri"/>
              <a:cs typeface="Calibri"/>
              <a:sym typeface="Calibri"/>
            </a:endParaRPr>
          </a:p>
        </p:txBody>
      </p:sp>
      <p:sp>
        <p:nvSpPr>
          <p:cNvPr id="279" name="Google Shape;279;p26"/>
          <p:cNvSpPr txBox="1"/>
          <p:nvPr/>
        </p:nvSpPr>
        <p:spPr>
          <a:xfrm>
            <a:off x="597825" y="4633075"/>
            <a:ext cx="2765700" cy="6801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Circulating-to-Output Inductance Ratio</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9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cap="small">
                <a:solidFill>
                  <a:schemeClr val="dk1"/>
                </a:solidFill>
              </a:rPr>
              <a:t>Prototype Design and Comparison</a:t>
            </a:r>
            <a:endParaRPr cap="small">
              <a:solidFill>
                <a:schemeClr val="dk1"/>
              </a:solidFill>
            </a:endParaRPr>
          </a:p>
        </p:txBody>
      </p:sp>
      <p:sp>
        <p:nvSpPr>
          <p:cNvPr id="285" name="Google Shape;285;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86" name="Google Shape;286;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87" name="Google Shape;287;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88" name="Google Shape;288;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89" name="Google Shape;289;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0" name="Google Shape;290;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1" name="Google Shape;291;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2" name="Google Shape;292;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3" name="Google Shape;293;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4" name="Google Shape;294;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5" name="Google Shape;295;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6" name="Google Shape;296;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7" name="Google Shape;297;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8" name="Google Shape;298;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9" name="Google Shape;299;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00" name="Google Shape;300;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01" name="Google Shape;301;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02" name="Google Shape;302;p2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303" name="Google Shape;303;p27"/>
          <p:cNvPicPr preferRelativeResize="0"/>
          <p:nvPr/>
        </p:nvPicPr>
        <p:blipFill rotWithShape="1">
          <a:blip r:embed="rId3">
            <a:alphaModFix/>
          </a:blip>
          <a:srcRect b="0" l="0" r="0" t="0"/>
          <a:stretch/>
        </p:blipFill>
        <p:spPr>
          <a:xfrm>
            <a:off x="323528" y="2615706"/>
            <a:ext cx="4954315" cy="1605382"/>
          </a:xfrm>
          <a:prstGeom prst="rect">
            <a:avLst/>
          </a:prstGeom>
          <a:noFill/>
          <a:ln>
            <a:noFill/>
          </a:ln>
        </p:spPr>
      </p:pic>
      <p:pic>
        <p:nvPicPr>
          <p:cNvPr descr="A picture containing indoor&#10;&#10;Description automatically generated" id="304" name="Google Shape;304;p27"/>
          <p:cNvPicPr preferRelativeResize="0"/>
          <p:nvPr/>
        </p:nvPicPr>
        <p:blipFill rotWithShape="1">
          <a:blip r:embed="rId4">
            <a:alphaModFix/>
          </a:blip>
          <a:srcRect b="0" l="0" r="0" t="0"/>
          <a:stretch/>
        </p:blipFill>
        <p:spPr>
          <a:xfrm>
            <a:off x="4791304" y="1628800"/>
            <a:ext cx="3957409" cy="2465406"/>
          </a:xfrm>
          <a:prstGeom prst="rect">
            <a:avLst/>
          </a:prstGeom>
          <a:noFill/>
          <a:ln>
            <a:noFill/>
          </a:ln>
        </p:spPr>
      </p:pic>
      <p:pic>
        <p:nvPicPr>
          <p:cNvPr descr="Sheridan Creates" id="305" name="Google Shape;305;p27"/>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306" name="Google Shape;306;p27"/>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07" name="Google Shape;307;p27"/>
          <p:cNvSpPr txBox="1"/>
          <p:nvPr/>
        </p:nvSpPr>
        <p:spPr>
          <a:xfrm>
            <a:off x="395287" y="908721"/>
            <a:ext cx="8353425" cy="1014836"/>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The required high circulating-to-output inductance ratio is implemented and adjusted by magnetic characteristics of the core material and air gaps in different magnetic paths.</a:t>
            </a:r>
            <a:endParaRPr/>
          </a:p>
        </p:txBody>
      </p:sp>
      <p:sp>
        <p:nvSpPr>
          <p:cNvPr id="308" name="Google Shape;308;p27"/>
          <p:cNvSpPr txBox="1"/>
          <p:nvPr/>
        </p:nvSpPr>
        <p:spPr>
          <a:xfrm>
            <a:off x="395286" y="1877027"/>
            <a:ext cx="4324257" cy="802291"/>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900"/>
              <a:buFont typeface="Calibri"/>
              <a:buChar char="•"/>
            </a:pPr>
            <a:r>
              <a:rPr i="0" lang="en-US" sz="1900" u="none" cap="none" strike="noStrike">
                <a:solidFill>
                  <a:schemeClr val="dk1"/>
                </a:solidFill>
                <a:latin typeface="Calibri"/>
                <a:ea typeface="Calibri"/>
                <a:cs typeface="Calibri"/>
                <a:sym typeface="Calibri"/>
              </a:rPr>
              <a:t>Prototype: 1.2 kW, </a:t>
            </a:r>
            <a:r>
              <a:rPr i="1" lang="en-US" sz="1900" u="none" cap="none" strike="noStrike">
                <a:solidFill>
                  <a:schemeClr val="dk1"/>
                </a:solidFill>
                <a:latin typeface="Calibri"/>
                <a:ea typeface="Calibri"/>
                <a:cs typeface="Calibri"/>
                <a:sym typeface="Calibri"/>
              </a:rPr>
              <a:t>f</a:t>
            </a:r>
            <a:r>
              <a:rPr baseline="-25000" i="1" lang="en-US" sz="1900" u="none" cap="none" strike="noStrike">
                <a:solidFill>
                  <a:schemeClr val="dk1"/>
                </a:solidFill>
                <a:latin typeface="Calibri"/>
                <a:ea typeface="Calibri"/>
                <a:cs typeface="Calibri"/>
                <a:sym typeface="Calibri"/>
              </a:rPr>
              <a:t>sw</a:t>
            </a:r>
            <a:r>
              <a:rPr i="0" lang="en-US" sz="1900" u="none" cap="none" strike="noStrike">
                <a:solidFill>
                  <a:schemeClr val="dk1"/>
                </a:solidFill>
                <a:latin typeface="Calibri"/>
                <a:ea typeface="Calibri"/>
                <a:cs typeface="Calibri"/>
                <a:sym typeface="Calibri"/>
              </a:rPr>
              <a:t> = 4.32 kHz, </a:t>
            </a:r>
            <a:r>
              <a:rPr i="1" lang="en-US" sz="1900" u="none" cap="none" strike="noStrike">
                <a:solidFill>
                  <a:schemeClr val="dk1"/>
                </a:solidFill>
                <a:latin typeface="Calibri"/>
                <a:ea typeface="Calibri"/>
                <a:cs typeface="Calibri"/>
                <a:sym typeface="Calibri"/>
              </a:rPr>
              <a:t>V</a:t>
            </a:r>
            <a:r>
              <a:rPr baseline="-25000" i="1" lang="en-US" sz="1900" u="none" cap="none" strike="noStrike">
                <a:solidFill>
                  <a:schemeClr val="dk1"/>
                </a:solidFill>
                <a:latin typeface="Calibri"/>
                <a:ea typeface="Calibri"/>
                <a:cs typeface="Calibri"/>
                <a:sym typeface="Calibri"/>
              </a:rPr>
              <a:t>dc</a:t>
            </a:r>
            <a:r>
              <a:rPr i="0" lang="en-US" sz="1900" u="none" cap="none" strike="noStrike">
                <a:solidFill>
                  <a:schemeClr val="dk1"/>
                </a:solidFill>
                <a:latin typeface="Calibri"/>
                <a:ea typeface="Calibri"/>
                <a:cs typeface="Calibri"/>
                <a:sym typeface="Calibri"/>
              </a:rPr>
              <a:t> = 200 V, </a:t>
            </a:r>
            <a:r>
              <a:rPr i="1" lang="en-US" sz="1900" u="none" cap="none" strike="noStrike">
                <a:solidFill>
                  <a:schemeClr val="dk1"/>
                </a:solidFill>
                <a:latin typeface="Calibri"/>
                <a:ea typeface="Calibri"/>
                <a:cs typeface="Calibri"/>
                <a:sym typeface="Calibri"/>
              </a:rPr>
              <a:t>L</a:t>
            </a:r>
            <a:r>
              <a:rPr baseline="-25000" i="1" lang="en-US" sz="1900" u="none" cap="none" strike="noStrike">
                <a:solidFill>
                  <a:schemeClr val="dk1"/>
                </a:solidFill>
                <a:latin typeface="Calibri"/>
                <a:ea typeface="Calibri"/>
                <a:cs typeface="Calibri"/>
                <a:sym typeface="Calibri"/>
              </a:rPr>
              <a:t>o</a:t>
            </a:r>
            <a:r>
              <a:rPr i="0" lang="en-US" sz="1900" u="none" cap="none" strike="noStrike">
                <a:solidFill>
                  <a:schemeClr val="dk1"/>
                </a:solidFill>
                <a:latin typeface="Calibri"/>
                <a:ea typeface="Calibri"/>
                <a:cs typeface="Calibri"/>
                <a:sym typeface="Calibri"/>
              </a:rPr>
              <a:t> = 4 mH, </a:t>
            </a:r>
            <a:r>
              <a:rPr i="1" lang="en-US" sz="1900" u="none" cap="none" strike="noStrike">
                <a:solidFill>
                  <a:schemeClr val="dk1"/>
                </a:solidFill>
                <a:latin typeface="Calibri"/>
                <a:ea typeface="Calibri"/>
                <a:cs typeface="Calibri"/>
                <a:sym typeface="Calibri"/>
              </a:rPr>
              <a:t>L</a:t>
            </a:r>
            <a:r>
              <a:rPr baseline="-25000" i="1" lang="en-US" sz="1900" u="none" cap="none" strike="noStrike">
                <a:solidFill>
                  <a:schemeClr val="dk1"/>
                </a:solidFill>
                <a:latin typeface="Calibri"/>
                <a:ea typeface="Calibri"/>
                <a:cs typeface="Calibri"/>
                <a:sym typeface="Calibri"/>
              </a:rPr>
              <a:t>c</a:t>
            </a:r>
            <a:r>
              <a:rPr i="0" lang="en-US" sz="1900" u="none" cap="none" strike="noStrike">
                <a:solidFill>
                  <a:schemeClr val="dk1"/>
                </a:solidFill>
                <a:latin typeface="Calibri"/>
                <a:ea typeface="Calibri"/>
                <a:cs typeface="Calibri"/>
                <a:sym typeface="Calibri"/>
              </a:rPr>
              <a:t> ≥ 36 mH (</a:t>
            </a:r>
            <a:r>
              <a:rPr i="1" lang="en-US" sz="1900" u="none" cap="none" strike="noStrike">
                <a:solidFill>
                  <a:schemeClr val="dk1"/>
                </a:solidFill>
                <a:latin typeface="Calibri"/>
                <a:ea typeface="Calibri"/>
                <a:cs typeface="Calibri"/>
                <a:sym typeface="Calibri"/>
              </a:rPr>
              <a:t>ε</a:t>
            </a:r>
            <a:r>
              <a:rPr i="0" lang="en-US" sz="1900" u="none" cap="none" strike="noStrike">
                <a:solidFill>
                  <a:schemeClr val="dk1"/>
                </a:solidFill>
                <a:latin typeface="Calibri"/>
                <a:ea typeface="Calibri"/>
                <a:cs typeface="Calibri"/>
                <a:sym typeface="Calibri"/>
              </a:rPr>
              <a:t> ≥ 9) </a:t>
            </a:r>
            <a:endParaRPr i="0" sz="1900" u="none" cap="none" strike="noStrike">
              <a:solidFill>
                <a:schemeClr val="dk1"/>
              </a:solidFill>
              <a:latin typeface="Calibri"/>
              <a:ea typeface="Calibri"/>
              <a:cs typeface="Calibri"/>
              <a:sym typeface="Calibri"/>
            </a:endParaRPr>
          </a:p>
        </p:txBody>
      </p:sp>
      <p:sp>
        <p:nvSpPr>
          <p:cNvPr id="309" name="Google Shape;309;p27"/>
          <p:cNvSpPr txBox="1"/>
          <p:nvPr/>
        </p:nvSpPr>
        <p:spPr>
          <a:xfrm>
            <a:off x="395536" y="4221088"/>
            <a:ext cx="4205607" cy="231823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900"/>
              <a:buFont typeface="Calibri"/>
              <a:buChar char="•"/>
            </a:pPr>
            <a:r>
              <a:rPr i="0" lang="en-US" sz="1900" u="none" cap="none" strike="noStrike">
                <a:solidFill>
                  <a:schemeClr val="dk1"/>
                </a:solidFill>
                <a:latin typeface="Calibri"/>
                <a:ea typeface="Calibri"/>
                <a:cs typeface="Calibri"/>
                <a:sym typeface="Calibri"/>
              </a:rPr>
              <a:t>10.6% and 38% declines in iron weight and core loss reduction </a:t>
            </a:r>
            <a:endParaRPr/>
          </a:p>
          <a:p>
            <a:pPr indent="-228600" lvl="0" marL="228600" marR="0" rtl="0" algn="l">
              <a:spcBef>
                <a:spcPts val="600"/>
              </a:spcBef>
              <a:spcAft>
                <a:spcPts val="0"/>
              </a:spcAft>
              <a:buClr>
                <a:schemeClr val="dk1"/>
              </a:buClr>
              <a:buSzPts val="1900"/>
              <a:buFont typeface="Calibri"/>
              <a:buChar char="•"/>
            </a:pPr>
            <a:r>
              <a:rPr i="0" lang="en-US" sz="1900" u="none" cap="none" strike="noStrike">
                <a:solidFill>
                  <a:schemeClr val="dk1"/>
                </a:solidFill>
                <a:latin typeface="Calibri"/>
                <a:ea typeface="Calibri"/>
                <a:cs typeface="Calibri"/>
                <a:sym typeface="Calibri"/>
              </a:rPr>
              <a:t>42.5% and 56.4% decreases in copper weight and ohmic loss </a:t>
            </a:r>
            <a:endParaRPr/>
          </a:p>
          <a:p>
            <a:pPr indent="-228600" lvl="0" marL="228600" marR="0" rtl="0" algn="l">
              <a:spcBef>
                <a:spcPts val="600"/>
              </a:spcBef>
              <a:spcAft>
                <a:spcPts val="0"/>
              </a:spcAft>
              <a:buClr>
                <a:schemeClr val="dk1"/>
              </a:buClr>
              <a:buSzPts val="1900"/>
              <a:buFont typeface="Calibri"/>
              <a:buChar char="•"/>
            </a:pPr>
            <a:r>
              <a:rPr i="0" lang="en-US" sz="1900" u="none" cap="none" strike="noStrike">
                <a:solidFill>
                  <a:schemeClr val="dk1"/>
                </a:solidFill>
                <a:latin typeface="Calibri"/>
                <a:ea typeface="Calibri"/>
                <a:cs typeface="Calibri"/>
                <a:sym typeface="Calibri"/>
              </a:rPr>
              <a:t>25.2% and 46% drops in total weight with power density improvement, and 	            material and cost savings  </a:t>
            </a:r>
            <a:endParaRPr/>
          </a:p>
        </p:txBody>
      </p:sp>
      <p:pic>
        <p:nvPicPr>
          <p:cNvPr id="310" name="Google Shape;310;p27"/>
          <p:cNvPicPr preferRelativeResize="0"/>
          <p:nvPr/>
        </p:nvPicPr>
        <p:blipFill rotWithShape="1">
          <a:blip r:embed="rId6">
            <a:alphaModFix/>
          </a:blip>
          <a:srcRect b="0" l="0" r="0" t="0"/>
          <a:stretch/>
        </p:blipFill>
        <p:spPr>
          <a:xfrm>
            <a:off x="4572000" y="4149080"/>
            <a:ext cx="4076307" cy="27120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9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8"/>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cap="small">
                <a:solidFill>
                  <a:schemeClr val="dk1"/>
                </a:solidFill>
              </a:rPr>
              <a:t>Simulation Validations</a:t>
            </a:r>
            <a:endParaRPr cap="small">
              <a:solidFill>
                <a:schemeClr val="dk1"/>
              </a:solidFill>
            </a:endParaRPr>
          </a:p>
        </p:txBody>
      </p:sp>
      <p:pic>
        <p:nvPicPr>
          <p:cNvPr id="316" name="Google Shape;316;p28"/>
          <p:cNvPicPr preferRelativeResize="0"/>
          <p:nvPr/>
        </p:nvPicPr>
        <p:blipFill rotWithShape="1">
          <a:blip r:embed="rId3">
            <a:alphaModFix/>
          </a:blip>
          <a:srcRect b="0" l="0" r="0" t="0"/>
          <a:stretch/>
        </p:blipFill>
        <p:spPr>
          <a:xfrm>
            <a:off x="4506990" y="952499"/>
            <a:ext cx="4313321" cy="2609871"/>
          </a:xfrm>
          <a:prstGeom prst="rect">
            <a:avLst/>
          </a:prstGeom>
          <a:noFill/>
          <a:ln>
            <a:noFill/>
          </a:ln>
        </p:spPr>
      </p:pic>
      <p:pic>
        <p:nvPicPr>
          <p:cNvPr id="317" name="Google Shape;317;p28"/>
          <p:cNvPicPr preferRelativeResize="0"/>
          <p:nvPr/>
        </p:nvPicPr>
        <p:blipFill rotWithShape="1">
          <a:blip r:embed="rId4">
            <a:alphaModFix/>
          </a:blip>
          <a:srcRect b="0" l="0" r="0" t="0"/>
          <a:stretch/>
        </p:blipFill>
        <p:spPr>
          <a:xfrm>
            <a:off x="4434820" y="3501008"/>
            <a:ext cx="4457660" cy="2743866"/>
          </a:xfrm>
          <a:prstGeom prst="rect">
            <a:avLst/>
          </a:prstGeom>
          <a:noFill/>
          <a:ln>
            <a:noFill/>
          </a:ln>
        </p:spPr>
      </p:pic>
      <p:pic>
        <p:nvPicPr>
          <p:cNvPr descr="Sheridan Creates" id="318" name="Google Shape;318;p28"/>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319" name="Google Shape;319;p28"/>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20" name="Google Shape;320;p28"/>
          <p:cNvSpPr txBox="1"/>
          <p:nvPr/>
        </p:nvSpPr>
        <p:spPr>
          <a:xfrm>
            <a:off x="1331641" y="5805264"/>
            <a:ext cx="4132392" cy="802291"/>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Simulation</a:t>
            </a:r>
            <a:r>
              <a:rPr i="0" lang="en-US" sz="2000" u="none" cap="none" strike="noStrike">
                <a:solidFill>
                  <a:schemeClr val="dk1"/>
                </a:solidFill>
                <a:latin typeface="Calibri"/>
                <a:ea typeface="Calibri"/>
                <a:cs typeface="Calibri"/>
                <a:sym typeface="Calibri"/>
              </a:rPr>
              <a:t> Results</a:t>
            </a:r>
            <a:r>
              <a:rPr i="0" lang="en-US" sz="2000" u="none" cap="none" strike="noStrike">
                <a:solidFill>
                  <a:schemeClr val="dk1"/>
                </a:solidFill>
                <a:latin typeface="Calibri"/>
                <a:ea typeface="Calibri"/>
                <a:cs typeface="Calibri"/>
                <a:sym typeface="Calibri"/>
              </a:rPr>
              <a:t>, </a:t>
            </a:r>
            <a:r>
              <a:rPr i="1" lang="en-US" sz="2000" u="none" cap="none" strike="noStrike">
                <a:solidFill>
                  <a:schemeClr val="dk1"/>
                </a:solidFill>
                <a:latin typeface="Calibri"/>
                <a:ea typeface="Calibri"/>
                <a:cs typeface="Calibri"/>
                <a:sym typeface="Calibri"/>
              </a:rPr>
              <a:t>L</a:t>
            </a:r>
            <a:r>
              <a:rPr baseline="-25000" i="1" lang="en-US" sz="2000" u="none" cap="none" strike="noStrike">
                <a:solidFill>
                  <a:schemeClr val="dk1"/>
                </a:solidFill>
                <a:latin typeface="Calibri"/>
                <a:ea typeface="Calibri"/>
                <a:cs typeface="Calibri"/>
                <a:sym typeface="Calibri"/>
              </a:rPr>
              <a:t>o</a:t>
            </a:r>
            <a:r>
              <a:rPr i="0" lang="en-US" sz="2000" u="none" cap="none" strike="noStrike">
                <a:solidFill>
                  <a:schemeClr val="dk1"/>
                </a:solidFill>
                <a:latin typeface="Calibri"/>
                <a:ea typeface="Calibri"/>
                <a:cs typeface="Calibri"/>
                <a:sym typeface="Calibri"/>
              </a:rPr>
              <a:t> = 4.03 mH, </a:t>
            </a:r>
            <a:r>
              <a:rPr i="1" lang="en-US" sz="2000" u="none" cap="none" strike="noStrike">
                <a:solidFill>
                  <a:schemeClr val="dk1"/>
                </a:solidFill>
                <a:latin typeface="Calibri"/>
                <a:ea typeface="Calibri"/>
                <a:cs typeface="Calibri"/>
                <a:sym typeface="Calibri"/>
              </a:rPr>
              <a:t>L</a:t>
            </a:r>
            <a:r>
              <a:rPr baseline="-25000" i="1" lang="en-US" sz="2000" u="none" cap="none" strike="noStrike">
                <a:solidFill>
                  <a:schemeClr val="dk1"/>
                </a:solidFill>
                <a:latin typeface="Calibri"/>
                <a:ea typeface="Calibri"/>
                <a:cs typeface="Calibri"/>
                <a:sym typeface="Calibri"/>
              </a:rPr>
              <a:t>c</a:t>
            </a:r>
            <a:r>
              <a:rPr i="0" lang="en-US" sz="2000" u="none" cap="none" strike="noStrike">
                <a:solidFill>
                  <a:schemeClr val="dk1"/>
                </a:solidFill>
                <a:latin typeface="Calibri"/>
                <a:ea typeface="Calibri"/>
                <a:cs typeface="Calibri"/>
                <a:sym typeface="Calibri"/>
              </a:rPr>
              <a:t> = 39.5 mH (</a:t>
            </a:r>
            <a:r>
              <a:rPr i="1" lang="en-US" sz="2000">
                <a:solidFill>
                  <a:schemeClr val="dk1"/>
                </a:solidFill>
                <a:latin typeface="Calibri"/>
                <a:ea typeface="Calibri"/>
                <a:cs typeface="Calibri"/>
                <a:sym typeface="Calibri"/>
              </a:rPr>
              <a:t>l</a:t>
            </a:r>
            <a:r>
              <a:rPr baseline="-25000" i="1" lang="en-US" sz="2000">
                <a:solidFill>
                  <a:schemeClr val="dk1"/>
                </a:solidFill>
                <a:latin typeface="Calibri"/>
                <a:ea typeface="Calibri"/>
                <a:cs typeface="Calibri"/>
                <a:sym typeface="Calibri"/>
              </a:rPr>
              <a:t>sg</a:t>
            </a:r>
            <a:r>
              <a:rPr i="0" lang="en-US" sz="2000" u="none" cap="none" strike="noStrike">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 0.16</a:t>
            </a:r>
            <a:r>
              <a:rPr i="0" lang="en-US" sz="2000" u="none" cap="none" strike="noStrike">
                <a:solidFill>
                  <a:schemeClr val="dk1"/>
                </a:solidFill>
                <a:latin typeface="Calibri"/>
                <a:ea typeface="Calibri"/>
                <a:cs typeface="Calibri"/>
                <a:sym typeface="Calibri"/>
              </a:rPr>
              <a:t> mm specified) </a:t>
            </a:r>
            <a:endParaRPr i="0" sz="2000" u="none" cap="none" strike="noStrike">
              <a:solidFill>
                <a:schemeClr val="dk1"/>
              </a:solidFill>
              <a:latin typeface="Calibri"/>
              <a:ea typeface="Calibri"/>
              <a:cs typeface="Calibri"/>
              <a:sym typeface="Calibri"/>
            </a:endParaRPr>
          </a:p>
        </p:txBody>
      </p:sp>
      <p:sp>
        <p:nvSpPr>
          <p:cNvPr id="321" name="Google Shape;321;p28"/>
          <p:cNvSpPr txBox="1"/>
          <p:nvPr/>
        </p:nvSpPr>
        <p:spPr>
          <a:xfrm>
            <a:off x="6444208" y="3534882"/>
            <a:ext cx="1381986" cy="3981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1800" u="none" cap="none" strike="noStrike">
                <a:solidFill>
                  <a:schemeClr val="dk1"/>
                </a:solidFill>
                <a:latin typeface="Calibri"/>
                <a:ea typeface="Calibri"/>
                <a:cs typeface="Calibri"/>
                <a:sym typeface="Calibri"/>
              </a:rPr>
              <a:t>Instant </a:t>
            </a:r>
            <a:r>
              <a:rPr i="1" lang="en-US" sz="1800" u="none" cap="none" strike="noStrike">
                <a:solidFill>
                  <a:schemeClr val="dk1"/>
                </a:solidFill>
                <a:latin typeface="Calibri"/>
                <a:ea typeface="Calibri"/>
                <a:cs typeface="Calibri"/>
                <a:sym typeface="Calibri"/>
              </a:rPr>
              <a:t>a</a:t>
            </a:r>
            <a:r>
              <a:rPr i="0" lang="en-US" sz="1800" u="none" cap="none" strike="noStrike">
                <a:solidFill>
                  <a:schemeClr val="dk1"/>
                </a:solidFill>
                <a:latin typeface="Calibri"/>
                <a:ea typeface="Calibri"/>
                <a:cs typeface="Calibri"/>
                <a:sym typeface="Calibri"/>
              </a:rPr>
              <a:t> </a:t>
            </a:r>
            <a:endParaRPr i="0" sz="1800" u="none" cap="none" strike="noStrike">
              <a:solidFill>
                <a:schemeClr val="dk1"/>
              </a:solidFill>
              <a:latin typeface="Calibri"/>
              <a:ea typeface="Calibri"/>
              <a:cs typeface="Calibri"/>
              <a:sym typeface="Calibri"/>
            </a:endParaRPr>
          </a:p>
        </p:txBody>
      </p:sp>
      <p:sp>
        <p:nvSpPr>
          <p:cNvPr id="322" name="Google Shape;322;p28"/>
          <p:cNvSpPr txBox="1"/>
          <p:nvPr/>
        </p:nvSpPr>
        <p:spPr>
          <a:xfrm>
            <a:off x="6444208" y="6237312"/>
            <a:ext cx="1381986" cy="3981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1800" u="none" cap="none" strike="noStrike">
                <a:solidFill>
                  <a:schemeClr val="dk1"/>
                </a:solidFill>
                <a:latin typeface="Calibri"/>
                <a:ea typeface="Calibri"/>
                <a:cs typeface="Calibri"/>
                <a:sym typeface="Calibri"/>
              </a:rPr>
              <a:t>Instant </a:t>
            </a:r>
            <a:r>
              <a:rPr i="1" lang="en-US" sz="1800" u="none" cap="none" strike="noStrike">
                <a:solidFill>
                  <a:schemeClr val="dk1"/>
                </a:solidFill>
                <a:latin typeface="Calibri"/>
                <a:ea typeface="Calibri"/>
                <a:cs typeface="Calibri"/>
                <a:sym typeface="Calibri"/>
              </a:rPr>
              <a:t>b</a:t>
            </a:r>
            <a:r>
              <a:rPr i="0" lang="en-US" sz="1800" u="none" cap="none" strike="noStrike">
                <a:solidFill>
                  <a:schemeClr val="dk1"/>
                </a:solidFill>
                <a:latin typeface="Calibri"/>
                <a:ea typeface="Calibri"/>
                <a:cs typeface="Calibri"/>
                <a:sym typeface="Calibri"/>
              </a:rPr>
              <a:t> </a:t>
            </a:r>
            <a:endParaRPr i="0" sz="1800" u="none" cap="none" strike="noStrike">
              <a:solidFill>
                <a:schemeClr val="dk1"/>
              </a:solidFill>
              <a:latin typeface="Calibri"/>
              <a:ea typeface="Calibri"/>
              <a:cs typeface="Calibri"/>
              <a:sym typeface="Calibri"/>
            </a:endParaRPr>
          </a:p>
        </p:txBody>
      </p:sp>
      <p:sp>
        <p:nvSpPr>
          <p:cNvPr id="323" name="Google Shape;323;p28"/>
          <p:cNvSpPr txBox="1"/>
          <p:nvPr/>
        </p:nvSpPr>
        <p:spPr>
          <a:xfrm>
            <a:off x="6156175" y="898546"/>
            <a:ext cx="2592537" cy="3981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1800" u="none" cap="none" strike="noStrike">
                <a:solidFill>
                  <a:schemeClr val="dk1"/>
                </a:solidFill>
                <a:latin typeface="Calibri"/>
                <a:ea typeface="Calibri"/>
                <a:cs typeface="Calibri"/>
                <a:sym typeface="Calibri"/>
              </a:rPr>
              <a:t>Simulated flux density (</a:t>
            </a:r>
            <a:r>
              <a:rPr i="1" lang="en-US" sz="1800" u="none" cap="none" strike="noStrike">
                <a:solidFill>
                  <a:schemeClr val="dk1"/>
                </a:solidFill>
                <a:latin typeface="Calibri"/>
                <a:ea typeface="Calibri"/>
                <a:cs typeface="Calibri"/>
                <a:sym typeface="Calibri"/>
              </a:rPr>
              <a:t>B</a:t>
            </a:r>
            <a:r>
              <a:rPr i="0" lang="en-US" sz="1800" u="none" cap="none" strike="noStrike">
                <a:solidFill>
                  <a:schemeClr val="dk1"/>
                </a:solidFill>
                <a:latin typeface="Calibri"/>
                <a:ea typeface="Calibri"/>
                <a:cs typeface="Calibri"/>
                <a:sym typeface="Calibri"/>
              </a:rPr>
              <a:t>)</a:t>
            </a:r>
            <a:endParaRPr i="0" sz="1800" u="none" cap="none" strike="noStrike">
              <a:solidFill>
                <a:schemeClr val="dk1"/>
              </a:solidFill>
              <a:latin typeface="Calibri"/>
              <a:ea typeface="Calibri"/>
              <a:cs typeface="Calibri"/>
              <a:sym typeface="Calibri"/>
            </a:endParaRPr>
          </a:p>
        </p:txBody>
      </p:sp>
      <p:pic>
        <p:nvPicPr>
          <p:cNvPr id="324" name="Google Shape;324;p28"/>
          <p:cNvPicPr preferRelativeResize="0"/>
          <p:nvPr/>
        </p:nvPicPr>
        <p:blipFill rotWithShape="1">
          <a:blip r:embed="rId6">
            <a:alphaModFix/>
          </a:blip>
          <a:srcRect b="0" l="0" r="0" t="0"/>
          <a:stretch/>
        </p:blipFill>
        <p:spPr>
          <a:xfrm>
            <a:off x="302429" y="1044371"/>
            <a:ext cx="4132391" cy="46998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9"/>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cap="small">
                <a:solidFill>
                  <a:schemeClr val="dk1"/>
                </a:solidFill>
              </a:rPr>
              <a:t>Effect Test Validation</a:t>
            </a:r>
            <a:endParaRPr cap="small">
              <a:solidFill>
                <a:schemeClr val="dk1"/>
              </a:solidFill>
            </a:endParaRPr>
          </a:p>
        </p:txBody>
      </p:sp>
      <p:sp>
        <p:nvSpPr>
          <p:cNvPr id="330" name="Google Shape;330;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1" name="Google Shape;331;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2" name="Google Shape;332;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3" name="Google Shape;333;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4" name="Google Shape;334;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5" name="Google Shape;335;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6" name="Google Shape;336;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7" name="Google Shape;337;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8" name="Google Shape;338;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39" name="Google Shape;339;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0" name="Google Shape;340;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1" name="Google Shape;341;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2" name="Google Shape;342;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3" name="Google Shape;343;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4" name="Google Shape;344;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5" name="Google Shape;345;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6" name="Google Shape;346;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7" name="Google Shape;347;p2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Sheridan Creates" id="348" name="Google Shape;348;p29"/>
          <p:cNvPicPr preferRelativeResize="0"/>
          <p:nvPr/>
        </p:nvPicPr>
        <p:blipFill rotWithShape="1">
          <a:blip r:embed="rId3">
            <a:alphaModFix/>
          </a:blip>
          <a:srcRect b="0" l="0" r="0" t="0"/>
          <a:stretch/>
        </p:blipFill>
        <p:spPr>
          <a:xfrm>
            <a:off x="107504" y="6311801"/>
            <a:ext cx="1368152" cy="443224"/>
          </a:xfrm>
          <a:prstGeom prst="rect">
            <a:avLst/>
          </a:prstGeom>
          <a:noFill/>
          <a:ln>
            <a:noFill/>
          </a:ln>
        </p:spPr>
      </p:pic>
      <p:sp>
        <p:nvSpPr>
          <p:cNvPr id="349" name="Google Shape;349;p29"/>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50" name="Google Shape;350;p29"/>
          <p:cNvSpPr txBox="1"/>
          <p:nvPr/>
        </p:nvSpPr>
        <p:spPr>
          <a:xfrm>
            <a:off x="383449" y="3775400"/>
            <a:ext cx="3652800" cy="114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Current waveforms of the parallel three-level dc-dc converter with four 2 mH separate inductor </a:t>
            </a:r>
            <a:endParaRPr i="0" sz="1800" u="none" cap="none" strike="noStrike">
              <a:solidFill>
                <a:schemeClr val="dk1"/>
              </a:solidFill>
              <a:latin typeface="Calibri"/>
              <a:ea typeface="Calibri"/>
              <a:cs typeface="Calibri"/>
              <a:sym typeface="Calibri"/>
            </a:endParaRPr>
          </a:p>
        </p:txBody>
      </p:sp>
      <p:sp>
        <p:nvSpPr>
          <p:cNvPr id="351" name="Google Shape;351;p29"/>
          <p:cNvSpPr txBox="1"/>
          <p:nvPr/>
        </p:nvSpPr>
        <p:spPr>
          <a:xfrm>
            <a:off x="4487900" y="3775395"/>
            <a:ext cx="4104456" cy="11440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same current waveforms using the proposed further integrated inductor prototype</a:t>
            </a:r>
            <a:endParaRPr/>
          </a:p>
        </p:txBody>
      </p:sp>
      <p:sp>
        <p:nvSpPr>
          <p:cNvPr id="352" name="Google Shape;352;p29"/>
          <p:cNvSpPr txBox="1"/>
          <p:nvPr/>
        </p:nvSpPr>
        <p:spPr>
          <a:xfrm>
            <a:off x="383444" y="4725144"/>
            <a:ext cx="4104456" cy="15841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From top to bottom: Channels 1 and 2 – the individual output currents of each converter unit measured in ac coupling </a:t>
            </a:r>
            <a:r>
              <a:rPr i="1" lang="en-US" sz="1600">
                <a:solidFill>
                  <a:schemeClr val="dk1"/>
                </a:solidFill>
                <a:latin typeface="Calibri"/>
                <a:ea typeface="Calibri"/>
                <a:cs typeface="Calibri"/>
                <a:sym typeface="Calibri"/>
              </a:rPr>
              <a:t>i</a:t>
            </a:r>
            <a:r>
              <a:rPr baseline="-25000" i="1" lang="en-US" sz="1600">
                <a:solidFill>
                  <a:schemeClr val="dk1"/>
                </a:solidFill>
                <a:latin typeface="Calibri"/>
                <a:ea typeface="Calibri"/>
                <a:cs typeface="Calibri"/>
                <a:sym typeface="Calibri"/>
              </a:rPr>
              <a:t>op</a:t>
            </a:r>
            <a:r>
              <a:rPr baseline="-25000" lang="en-US" sz="1600">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 or </a:t>
            </a:r>
            <a:r>
              <a:rPr i="1" lang="en-US" sz="1600">
                <a:solidFill>
                  <a:schemeClr val="dk1"/>
                </a:solidFill>
                <a:latin typeface="Calibri"/>
                <a:ea typeface="Calibri"/>
                <a:cs typeface="Calibri"/>
                <a:sym typeface="Calibri"/>
              </a:rPr>
              <a:t>i</a:t>
            </a:r>
            <a:r>
              <a:rPr baseline="-25000" i="1" lang="en-US" sz="1600">
                <a:solidFill>
                  <a:schemeClr val="dk1"/>
                </a:solidFill>
                <a:latin typeface="Calibri"/>
                <a:ea typeface="Calibri"/>
                <a:cs typeface="Calibri"/>
                <a:sym typeface="Calibri"/>
              </a:rPr>
              <a:t>on</a:t>
            </a:r>
            <a:r>
              <a:rPr baseline="-25000" lang="en-US" sz="1600">
                <a:solidFill>
                  <a:schemeClr val="dk1"/>
                </a:solidFill>
                <a:latin typeface="Calibri"/>
                <a:ea typeface="Calibri"/>
                <a:cs typeface="Calibri"/>
                <a:sym typeface="Calibri"/>
              </a:rPr>
              <a:t>2</a:t>
            </a:r>
            <a:r>
              <a:rPr lang="en-US" sz="1600">
                <a:solidFill>
                  <a:schemeClr val="dk1"/>
                </a:solidFill>
                <a:latin typeface="Calibri"/>
                <a:ea typeface="Calibri"/>
                <a:cs typeface="Calibri"/>
                <a:sym typeface="Calibri"/>
              </a:rPr>
              <a:t> and </a:t>
            </a:r>
            <a:r>
              <a:rPr i="1" lang="en-US" sz="1600">
                <a:solidFill>
                  <a:schemeClr val="dk1"/>
                </a:solidFill>
                <a:latin typeface="Calibri"/>
                <a:ea typeface="Calibri"/>
                <a:cs typeface="Calibri"/>
                <a:sym typeface="Calibri"/>
              </a:rPr>
              <a:t>i</a:t>
            </a:r>
            <a:r>
              <a:rPr baseline="-25000" i="1" lang="en-US" sz="1600">
                <a:solidFill>
                  <a:schemeClr val="dk1"/>
                </a:solidFill>
                <a:latin typeface="Calibri"/>
                <a:ea typeface="Calibri"/>
                <a:cs typeface="Calibri"/>
                <a:sym typeface="Calibri"/>
              </a:rPr>
              <a:t>on</a:t>
            </a:r>
            <a:r>
              <a:rPr baseline="-25000" lang="en-US" sz="1600">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 or </a:t>
            </a:r>
            <a:r>
              <a:rPr i="1" lang="en-US" sz="1600">
                <a:solidFill>
                  <a:schemeClr val="dk1"/>
                </a:solidFill>
                <a:latin typeface="Calibri"/>
                <a:ea typeface="Calibri"/>
                <a:cs typeface="Calibri"/>
                <a:sym typeface="Calibri"/>
              </a:rPr>
              <a:t>i</a:t>
            </a:r>
            <a:r>
              <a:rPr baseline="-25000" i="1" lang="en-US" sz="1600">
                <a:solidFill>
                  <a:schemeClr val="dk1"/>
                </a:solidFill>
                <a:latin typeface="Calibri"/>
                <a:ea typeface="Calibri"/>
                <a:cs typeface="Calibri"/>
                <a:sym typeface="Calibri"/>
              </a:rPr>
              <a:t>op</a:t>
            </a:r>
            <a:r>
              <a:rPr baseline="-25000" lang="en-US" sz="1600">
                <a:solidFill>
                  <a:schemeClr val="dk1"/>
                </a:solidFill>
                <a:latin typeface="Calibri"/>
                <a:ea typeface="Calibri"/>
                <a:cs typeface="Calibri"/>
                <a:sym typeface="Calibri"/>
              </a:rPr>
              <a:t>2</a:t>
            </a:r>
            <a:r>
              <a:rPr lang="en-US" sz="1600">
                <a:solidFill>
                  <a:schemeClr val="dk1"/>
                </a:solidFill>
                <a:latin typeface="Calibri"/>
                <a:ea typeface="Calibri"/>
                <a:cs typeface="Calibri"/>
                <a:sym typeface="Calibri"/>
              </a:rPr>
              <a:t>, Chanel M – the circulating current, </a:t>
            </a:r>
            <a:r>
              <a:rPr i="1" lang="en-US" sz="1600">
                <a:solidFill>
                  <a:schemeClr val="dk1"/>
                </a:solidFill>
                <a:latin typeface="Calibri"/>
                <a:ea typeface="Calibri"/>
                <a:cs typeface="Calibri"/>
                <a:sym typeface="Calibri"/>
              </a:rPr>
              <a:t>i</a:t>
            </a:r>
            <a:r>
              <a:rPr baseline="-25000" i="1" lang="en-US" sz="1600">
                <a:solidFill>
                  <a:schemeClr val="dk1"/>
                </a:solidFill>
                <a:latin typeface="Calibri"/>
                <a:ea typeface="Calibri"/>
                <a:cs typeface="Calibri"/>
                <a:sym typeface="Calibri"/>
              </a:rPr>
              <a:t>c</a:t>
            </a:r>
            <a:r>
              <a:rPr lang="en-US" sz="1600">
                <a:solidFill>
                  <a:schemeClr val="dk1"/>
                </a:solidFill>
                <a:latin typeface="Calibri"/>
                <a:ea typeface="Calibri"/>
                <a:cs typeface="Calibri"/>
                <a:sym typeface="Calibri"/>
              </a:rPr>
              <a:t>, and Channel 3 - the total output current, </a:t>
            </a:r>
            <a:r>
              <a:rPr i="1" lang="en-US" sz="1600">
                <a:solidFill>
                  <a:schemeClr val="dk1"/>
                </a:solidFill>
                <a:latin typeface="Calibri"/>
                <a:ea typeface="Calibri"/>
                <a:cs typeface="Calibri"/>
                <a:sym typeface="Calibri"/>
              </a:rPr>
              <a:t>i</a:t>
            </a:r>
            <a:r>
              <a:rPr baseline="-25000" i="1" lang="en-US" sz="1600">
                <a:solidFill>
                  <a:schemeClr val="dk1"/>
                </a:solidFill>
                <a:latin typeface="Calibri"/>
                <a:ea typeface="Calibri"/>
                <a:cs typeface="Calibri"/>
                <a:sym typeface="Calibri"/>
              </a:rPr>
              <a:t>o</a:t>
            </a:r>
            <a:endParaRPr i="0" sz="1600" u="none" cap="none" strike="noStrike">
              <a:solidFill>
                <a:schemeClr val="dk1"/>
              </a:solidFill>
              <a:latin typeface="Calibri"/>
              <a:ea typeface="Calibri"/>
              <a:cs typeface="Calibri"/>
              <a:sym typeface="Calibri"/>
            </a:endParaRPr>
          </a:p>
        </p:txBody>
      </p:sp>
      <p:sp>
        <p:nvSpPr>
          <p:cNvPr id="353" name="Google Shape;353;p29"/>
          <p:cNvSpPr txBox="1"/>
          <p:nvPr/>
        </p:nvSpPr>
        <p:spPr>
          <a:xfrm>
            <a:off x="4487900" y="4725144"/>
            <a:ext cx="4104456" cy="15841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individual current ripple reduces by 5 times, from 4.5 A to 0.9 A; The peak-to- peak circulating current decreases by more than 14 times, from 6 A to 420 mA. </a:t>
            </a:r>
            <a:endParaRPr i="0" sz="1800" u="none" cap="none" strike="noStrike">
              <a:solidFill>
                <a:schemeClr val="dk1"/>
              </a:solidFill>
              <a:latin typeface="Calibri"/>
              <a:ea typeface="Calibri"/>
              <a:cs typeface="Calibri"/>
              <a:sym typeface="Calibri"/>
            </a:endParaRPr>
          </a:p>
        </p:txBody>
      </p:sp>
      <p:pic>
        <p:nvPicPr>
          <p:cNvPr id="354" name="Google Shape;354;p29"/>
          <p:cNvPicPr preferRelativeResize="0"/>
          <p:nvPr/>
        </p:nvPicPr>
        <p:blipFill rotWithShape="1">
          <a:blip r:embed="rId4">
            <a:alphaModFix/>
          </a:blip>
          <a:srcRect b="0" l="0" r="0" t="0"/>
          <a:stretch/>
        </p:blipFill>
        <p:spPr>
          <a:xfrm>
            <a:off x="329575" y="1124744"/>
            <a:ext cx="4170417" cy="2608463"/>
          </a:xfrm>
          <a:prstGeom prst="rect">
            <a:avLst/>
          </a:prstGeom>
          <a:noFill/>
          <a:ln>
            <a:noFill/>
          </a:ln>
        </p:spPr>
      </p:pic>
      <p:pic>
        <p:nvPicPr>
          <p:cNvPr id="355" name="Google Shape;355;p29"/>
          <p:cNvPicPr preferRelativeResize="0"/>
          <p:nvPr/>
        </p:nvPicPr>
        <p:blipFill rotWithShape="1">
          <a:blip r:embed="rId5">
            <a:alphaModFix/>
          </a:blip>
          <a:srcRect b="0" l="0" r="0" t="0"/>
          <a:stretch/>
        </p:blipFill>
        <p:spPr>
          <a:xfrm>
            <a:off x="4499992" y="1151583"/>
            <a:ext cx="4412809" cy="25547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0"/>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small">
                <a:solidFill>
                  <a:schemeClr val="dk1"/>
                </a:solidFill>
                <a:latin typeface="Calibri"/>
                <a:ea typeface="Calibri"/>
                <a:cs typeface="Calibri"/>
                <a:sym typeface="Calibri"/>
              </a:rPr>
              <a:t>Contributions and Conclusions</a:t>
            </a:r>
            <a:endParaRPr b="1" sz="3200" cap="small">
              <a:solidFill>
                <a:schemeClr val="dk1"/>
              </a:solidFill>
              <a:latin typeface="Calibri"/>
              <a:ea typeface="Calibri"/>
              <a:cs typeface="Calibri"/>
              <a:sym typeface="Calibri"/>
            </a:endParaRPr>
          </a:p>
        </p:txBody>
      </p:sp>
      <p:pic>
        <p:nvPicPr>
          <p:cNvPr descr="Sheridan Creates" id="361" name="Google Shape;361;p30"/>
          <p:cNvPicPr preferRelativeResize="0"/>
          <p:nvPr/>
        </p:nvPicPr>
        <p:blipFill rotWithShape="1">
          <a:blip r:embed="rId3">
            <a:alphaModFix/>
          </a:blip>
          <a:srcRect b="0" l="0" r="0" t="0"/>
          <a:stretch/>
        </p:blipFill>
        <p:spPr>
          <a:xfrm>
            <a:off x="107504" y="6311801"/>
            <a:ext cx="1368152" cy="443224"/>
          </a:xfrm>
          <a:prstGeom prst="rect">
            <a:avLst/>
          </a:prstGeom>
          <a:noFill/>
          <a:ln>
            <a:noFill/>
          </a:ln>
        </p:spPr>
      </p:pic>
      <p:sp>
        <p:nvSpPr>
          <p:cNvPr id="362" name="Google Shape;362;p30"/>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3" name="Google Shape;363;p30"/>
          <p:cNvSpPr txBox="1"/>
          <p:nvPr/>
        </p:nvSpPr>
        <p:spPr>
          <a:xfrm>
            <a:off x="467296" y="1052736"/>
            <a:ext cx="8209160" cy="504056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Proposed a further magnetic integration for filter inductors in Electric Vehicle (EV) offboard dc fast charging infrastructure</a:t>
            </a:r>
            <a:endParaRPr/>
          </a:p>
          <a:p>
            <a:pPr indent="-228600" lvl="0" marL="228600" marR="0" rtl="0" algn="l">
              <a:spcBef>
                <a:spcPts val="120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The innovation takes better effects of output current filtering and circulating current elimination than the state-of-the-art technology, but reduces the iron, copper and total weight by 10.6%, 42.5% and 25.2%, respectively, leading to a higher power density (a smaller footprint with the same high-power capacity) and substantial material and cost savings.</a:t>
            </a:r>
            <a:endParaRPr/>
          </a:p>
          <a:p>
            <a:pPr indent="-228600" lvl="0" marL="228600" marR="0" rtl="0" algn="l">
              <a:spcBef>
                <a:spcPts val="120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The corresponding iron and copper ohmic loss deductions are also achieved, improving the system efficiency. </a:t>
            </a:r>
            <a:endParaRPr/>
          </a:p>
          <a:p>
            <a:pPr indent="-228600" lvl="0" marL="228600" marR="0" rtl="0" algn="l">
              <a:spcBef>
                <a:spcPts val="120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The further magnetic integration does not only minimize the number of coils wound on one shared core but simplifies the structure and design process. </a:t>
            </a:r>
            <a:endParaRPr/>
          </a:p>
          <a:p>
            <a:pPr indent="-228600" lvl="0" marL="228600" marR="0" rtl="0" algn="l">
              <a:spcBef>
                <a:spcPts val="120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This methodology can be extended to other circuit topologies of EV fast charging infrastructure.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1"/>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small">
                <a:solidFill>
                  <a:schemeClr val="dk1"/>
                </a:solidFill>
                <a:latin typeface="Calibri"/>
                <a:ea typeface="Calibri"/>
                <a:cs typeface="Calibri"/>
                <a:sym typeface="Calibri"/>
              </a:rPr>
              <a:t>Future Work  </a:t>
            </a:r>
            <a:endParaRPr b="1" sz="3200" cap="small">
              <a:solidFill>
                <a:schemeClr val="dk1"/>
              </a:solidFill>
              <a:latin typeface="Calibri"/>
              <a:ea typeface="Calibri"/>
              <a:cs typeface="Calibri"/>
              <a:sym typeface="Calibri"/>
            </a:endParaRPr>
          </a:p>
        </p:txBody>
      </p:sp>
      <p:sp>
        <p:nvSpPr>
          <p:cNvPr id="369" name="Google Shape;369;p31"/>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70" name="Google Shape;370;p31"/>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71" name="Google Shape;371;p31"/>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372" name="Google Shape;372;p31"/>
          <p:cNvPicPr preferRelativeResize="0"/>
          <p:nvPr/>
        </p:nvPicPr>
        <p:blipFill rotWithShape="1">
          <a:blip r:embed="rId3">
            <a:alphaModFix/>
          </a:blip>
          <a:srcRect b="0" l="0" r="0" t="0"/>
          <a:stretch/>
        </p:blipFill>
        <p:spPr>
          <a:xfrm>
            <a:off x="666268" y="1024158"/>
            <a:ext cx="7770948" cy="2370247"/>
          </a:xfrm>
          <a:prstGeom prst="rect">
            <a:avLst/>
          </a:prstGeom>
          <a:noFill/>
          <a:ln>
            <a:noFill/>
          </a:ln>
        </p:spPr>
      </p:pic>
      <p:pic>
        <p:nvPicPr>
          <p:cNvPr id="373" name="Google Shape;373;p31"/>
          <p:cNvPicPr preferRelativeResize="0"/>
          <p:nvPr/>
        </p:nvPicPr>
        <p:blipFill rotWithShape="1">
          <a:blip r:embed="rId4">
            <a:alphaModFix/>
          </a:blip>
          <a:srcRect b="0" l="0" r="0" t="0"/>
          <a:stretch/>
        </p:blipFill>
        <p:spPr>
          <a:xfrm>
            <a:off x="5474475" y="3530304"/>
            <a:ext cx="3476271" cy="2736304"/>
          </a:xfrm>
          <a:prstGeom prst="rect">
            <a:avLst/>
          </a:prstGeom>
          <a:noFill/>
          <a:ln>
            <a:noFill/>
          </a:ln>
        </p:spPr>
      </p:pic>
      <p:pic>
        <p:nvPicPr>
          <p:cNvPr descr="Sheridan Creates" id="374" name="Google Shape;374;p31"/>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375" name="Google Shape;375;p31"/>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76" name="Google Shape;376;p31"/>
          <p:cNvSpPr txBox="1"/>
          <p:nvPr/>
        </p:nvSpPr>
        <p:spPr>
          <a:xfrm>
            <a:off x="395287" y="3573016"/>
            <a:ext cx="5400849" cy="980182"/>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Modularity (and interleaving operation) appears to be the key to success in EV fast charging with high power capacity.</a:t>
            </a:r>
            <a:endParaRPr/>
          </a:p>
        </p:txBody>
      </p:sp>
      <p:sp>
        <p:nvSpPr>
          <p:cNvPr id="377" name="Google Shape;377;p31"/>
          <p:cNvSpPr txBox="1"/>
          <p:nvPr/>
        </p:nvSpPr>
        <p:spPr>
          <a:xfrm>
            <a:off x="395287" y="4553197"/>
            <a:ext cx="5400849" cy="2044155"/>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Generalization of the magnetic integration        in filter inductors of the other offboard dc fast      charging infrastructure</a:t>
            </a:r>
            <a:endParaRPr sz="2000">
              <a:solidFill>
                <a:schemeClr val="dk1"/>
              </a:solidFill>
              <a:latin typeface="Calibri"/>
              <a:ea typeface="Calibri"/>
              <a:cs typeface="Calibri"/>
              <a:sym typeface="Calibri"/>
            </a:endParaRPr>
          </a:p>
          <a:p>
            <a:pPr indent="-228600" lvl="0" marL="228600" marR="0" rtl="0" algn="l">
              <a:spcBef>
                <a:spcPts val="60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Three-channel interleaving with three coils wound on one shared core as the filter inductor</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2"/>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small">
                <a:solidFill>
                  <a:schemeClr val="dk1"/>
                </a:solidFill>
                <a:latin typeface="Calibri"/>
                <a:ea typeface="Calibri"/>
                <a:cs typeface="Calibri"/>
                <a:sym typeface="Calibri"/>
              </a:rPr>
              <a:t>Future Work: Three-Channel Integrated Inductor </a:t>
            </a:r>
            <a:endParaRPr b="1" sz="3200" cap="small">
              <a:solidFill>
                <a:schemeClr val="dk1"/>
              </a:solidFill>
              <a:latin typeface="Calibri"/>
              <a:ea typeface="Calibri"/>
              <a:cs typeface="Calibri"/>
              <a:sym typeface="Calibri"/>
            </a:endParaRPr>
          </a:p>
        </p:txBody>
      </p:sp>
      <p:pic>
        <p:nvPicPr>
          <p:cNvPr id="383" name="Google Shape;383;p32"/>
          <p:cNvPicPr preferRelativeResize="0"/>
          <p:nvPr/>
        </p:nvPicPr>
        <p:blipFill rotWithShape="1">
          <a:blip r:embed="rId3">
            <a:alphaModFix/>
          </a:blip>
          <a:srcRect b="0" l="0" r="0" t="0"/>
          <a:stretch/>
        </p:blipFill>
        <p:spPr>
          <a:xfrm>
            <a:off x="898316" y="1095375"/>
            <a:ext cx="3648075" cy="2333625"/>
          </a:xfrm>
          <a:prstGeom prst="rect">
            <a:avLst/>
          </a:prstGeom>
          <a:noFill/>
          <a:ln>
            <a:noFill/>
          </a:ln>
        </p:spPr>
      </p:pic>
      <p:pic>
        <p:nvPicPr>
          <p:cNvPr id="384" name="Google Shape;384;p32"/>
          <p:cNvPicPr preferRelativeResize="0"/>
          <p:nvPr/>
        </p:nvPicPr>
        <p:blipFill rotWithShape="1">
          <a:blip r:embed="rId4">
            <a:alphaModFix/>
          </a:blip>
          <a:srcRect b="0" l="0" r="0" t="0"/>
          <a:stretch/>
        </p:blipFill>
        <p:spPr>
          <a:xfrm>
            <a:off x="5245076" y="1081939"/>
            <a:ext cx="2841575" cy="2360496"/>
          </a:xfrm>
          <a:prstGeom prst="rect">
            <a:avLst/>
          </a:prstGeom>
          <a:noFill/>
          <a:ln>
            <a:noFill/>
          </a:ln>
        </p:spPr>
      </p:pic>
      <p:pic>
        <p:nvPicPr>
          <p:cNvPr id="385" name="Google Shape;385;p32"/>
          <p:cNvPicPr preferRelativeResize="0"/>
          <p:nvPr/>
        </p:nvPicPr>
        <p:blipFill rotWithShape="1">
          <a:blip r:embed="rId5">
            <a:alphaModFix/>
          </a:blip>
          <a:srcRect b="0" l="0" r="0" t="0"/>
          <a:stretch/>
        </p:blipFill>
        <p:spPr>
          <a:xfrm>
            <a:off x="1763688" y="3782205"/>
            <a:ext cx="2556694" cy="2725503"/>
          </a:xfrm>
          <a:prstGeom prst="rect">
            <a:avLst/>
          </a:prstGeom>
          <a:noFill/>
          <a:ln>
            <a:noFill/>
          </a:ln>
        </p:spPr>
      </p:pic>
      <p:pic>
        <p:nvPicPr>
          <p:cNvPr descr="Sheridan Creates" id="386" name="Google Shape;386;p32"/>
          <p:cNvPicPr preferRelativeResize="0"/>
          <p:nvPr/>
        </p:nvPicPr>
        <p:blipFill rotWithShape="1">
          <a:blip r:embed="rId6">
            <a:alphaModFix/>
          </a:blip>
          <a:srcRect b="0" l="0" r="0" t="0"/>
          <a:stretch/>
        </p:blipFill>
        <p:spPr>
          <a:xfrm>
            <a:off x="107504" y="6311801"/>
            <a:ext cx="1368152" cy="443224"/>
          </a:xfrm>
          <a:prstGeom prst="rect">
            <a:avLst/>
          </a:prstGeom>
          <a:noFill/>
          <a:ln>
            <a:noFill/>
          </a:ln>
        </p:spPr>
      </p:pic>
      <p:sp>
        <p:nvSpPr>
          <p:cNvPr id="387" name="Google Shape;387;p32"/>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88" name="Google Shape;388;p32"/>
          <p:cNvSpPr txBox="1"/>
          <p:nvPr/>
        </p:nvSpPr>
        <p:spPr>
          <a:xfrm>
            <a:off x="4768860" y="3757423"/>
            <a:ext cx="3979854" cy="2696075"/>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Both design and simulation done </a:t>
            </a:r>
            <a:endParaRPr/>
          </a:p>
          <a:p>
            <a:pPr indent="-228600" lvl="0" marL="228600" marR="0" rtl="0" algn="l">
              <a:spcBef>
                <a:spcPts val="6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Prototype ready</a:t>
            </a:r>
            <a:endParaRPr sz="2000">
              <a:solidFill>
                <a:schemeClr val="dk1"/>
              </a:solidFill>
              <a:latin typeface="Calibri"/>
              <a:ea typeface="Calibri"/>
              <a:cs typeface="Calibri"/>
              <a:sym typeface="Calibri"/>
            </a:endParaRPr>
          </a:p>
          <a:p>
            <a:pPr indent="-228600" lvl="0" marL="228600" marR="0" rtl="0" algn="l">
              <a:spcBef>
                <a:spcPts val="60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To be measured and shipped for final test validation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3"/>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small">
                <a:solidFill>
                  <a:schemeClr val="dk1"/>
                </a:solidFill>
                <a:latin typeface="Calibri"/>
                <a:ea typeface="Calibri"/>
                <a:cs typeface="Calibri"/>
                <a:sym typeface="Calibri"/>
              </a:rPr>
              <a:t>Bibliography and Dissemination </a:t>
            </a:r>
            <a:endParaRPr b="1" sz="3200" cap="small">
              <a:solidFill>
                <a:schemeClr val="dk1"/>
              </a:solidFill>
              <a:latin typeface="Calibri"/>
              <a:ea typeface="Calibri"/>
              <a:cs typeface="Calibri"/>
              <a:sym typeface="Calibri"/>
            </a:endParaRPr>
          </a:p>
        </p:txBody>
      </p:sp>
      <p:sp>
        <p:nvSpPr>
          <p:cNvPr id="394" name="Google Shape;394;p33"/>
          <p:cNvSpPr txBox="1"/>
          <p:nvPr/>
        </p:nvSpPr>
        <p:spPr>
          <a:xfrm>
            <a:off x="395536" y="1410072"/>
            <a:ext cx="8353425" cy="318869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i="0" lang="en-US" sz="1600" u="none" cap="none" strike="noStrike">
                <a:solidFill>
                  <a:schemeClr val="dk1"/>
                </a:solidFill>
                <a:latin typeface="Calibri"/>
                <a:ea typeface="Calibri"/>
                <a:cs typeface="Calibri"/>
                <a:sym typeface="Calibri"/>
              </a:rPr>
              <a:t>[1]	</a:t>
            </a:r>
            <a:r>
              <a:rPr lang="en-US" sz="1600">
                <a:solidFill>
                  <a:schemeClr val="dk1"/>
                </a:solidFill>
                <a:latin typeface="Calibri"/>
                <a:ea typeface="Calibri"/>
                <a:cs typeface="Calibri"/>
                <a:sym typeface="Calibri"/>
              </a:rPr>
              <a:t>S. Rivera, S. Kouro, S. Vazquez, S. M. Goetz, R. Lizana &amp; E. R-Canaval, “Electric vehicle charging infrastructure: from grid to battery,” </a:t>
            </a:r>
            <a:r>
              <a:rPr i="1" lang="en-US" sz="1600">
                <a:solidFill>
                  <a:schemeClr val="dk1"/>
                </a:solidFill>
                <a:latin typeface="Calibri"/>
                <a:ea typeface="Calibri"/>
                <a:cs typeface="Calibri"/>
                <a:sym typeface="Calibri"/>
              </a:rPr>
              <a:t>IEEE Mag. Ind. Electron.,</a:t>
            </a:r>
            <a:r>
              <a:rPr lang="en-US" sz="1600">
                <a:solidFill>
                  <a:schemeClr val="dk1"/>
                </a:solidFill>
                <a:latin typeface="Calibri"/>
                <a:ea typeface="Calibri"/>
                <a:cs typeface="Calibri"/>
                <a:sym typeface="Calibri"/>
              </a:rPr>
              <a:t> vol. 15, no. 2, pp. 37-51, Jun. 2021.</a:t>
            </a:r>
            <a:endParaRPr i="0" sz="1600" u="none" cap="none" strike="noStrike">
              <a:solidFill>
                <a:schemeClr val="dk1"/>
              </a:solidFill>
              <a:latin typeface="Calibri"/>
              <a:ea typeface="Calibri"/>
              <a:cs typeface="Calibri"/>
              <a:sym typeface="Calibri"/>
            </a:endParaRPr>
          </a:p>
          <a:p>
            <a:pPr indent="-342900" lvl="0" marL="342900" marR="0" rtl="0" algn="l">
              <a:spcBef>
                <a:spcPts val="600"/>
              </a:spcBef>
              <a:spcAft>
                <a:spcPts val="0"/>
              </a:spcAft>
              <a:buNone/>
            </a:pPr>
            <a:r>
              <a:rPr i="0" lang="en-US" sz="1600" u="none" cap="none" strike="noStrike">
                <a:solidFill>
                  <a:schemeClr val="dk1"/>
                </a:solidFill>
                <a:latin typeface="Calibri"/>
                <a:ea typeface="Calibri"/>
                <a:cs typeface="Calibri"/>
                <a:sym typeface="Calibri"/>
              </a:rPr>
              <a:t>[2]	T. Randall, “Here’s how electric cars will cause the next oil crisis,” Energy News, Articles – Commentary, online: </a:t>
            </a:r>
            <a:r>
              <a:rPr lang="en-US" sz="1600" u="sng">
                <a:solidFill>
                  <a:schemeClr val="dk1"/>
                </a:solidFill>
                <a:latin typeface="Calibri"/>
                <a:ea typeface="Calibri"/>
                <a:cs typeface="Calibri"/>
                <a:sym typeface="Calibri"/>
                <a:hlinkClick r:id="rId3">
                  <a:extLst>
                    <a:ext uri="{A12FA001-AC4F-418D-AE19-62706E023703}">
                      <ahyp:hlinkClr val="tx"/>
                    </a:ext>
                  </a:extLst>
                </a:hlinkClick>
              </a:rPr>
              <a:t>Here's How Electric Cars Will Cause the Next Oil Crisis - Energy News - Institute of Energy of South East Europe (iene.eu)</a:t>
            </a:r>
            <a:r>
              <a:rPr lang="en-US" sz="1600">
                <a:solidFill>
                  <a:schemeClr val="dk1"/>
                </a:solidFill>
                <a:latin typeface="Calibri"/>
                <a:ea typeface="Calibri"/>
                <a:cs typeface="Calibri"/>
                <a:sym typeface="Calibri"/>
              </a:rPr>
              <a:t> </a:t>
            </a:r>
            <a:endParaRPr/>
          </a:p>
          <a:p>
            <a:pPr indent="-342900" lvl="0" marL="342900" marR="0" rtl="0" algn="l">
              <a:spcBef>
                <a:spcPts val="600"/>
              </a:spcBef>
              <a:spcAft>
                <a:spcPts val="0"/>
              </a:spcAft>
              <a:buNone/>
            </a:pPr>
            <a:r>
              <a:rPr i="0" lang="en-US" sz="1600" u="none" cap="none" strike="noStrike">
                <a:solidFill>
                  <a:schemeClr val="dk1"/>
                </a:solidFill>
                <a:latin typeface="Calibri"/>
                <a:ea typeface="Calibri"/>
                <a:cs typeface="Calibri"/>
                <a:sym typeface="Calibri"/>
              </a:rPr>
              <a:t>[3]	</a:t>
            </a:r>
            <a:r>
              <a:rPr lang="en-US" sz="1600">
                <a:solidFill>
                  <a:schemeClr val="dk1"/>
                </a:solidFill>
                <a:latin typeface="Calibri"/>
                <a:ea typeface="Calibri"/>
                <a:cs typeface="Calibri"/>
                <a:sym typeface="Calibri"/>
              </a:rPr>
              <a:t>L. Tan, </a:t>
            </a:r>
            <a:r>
              <a:rPr b="1" i="1" lang="en-US" sz="1600" u="sng">
                <a:solidFill>
                  <a:schemeClr val="dk1"/>
                </a:solidFill>
                <a:latin typeface="Calibri"/>
                <a:ea typeface="Calibri"/>
                <a:cs typeface="Calibri"/>
                <a:sym typeface="Calibri"/>
              </a:rPr>
              <a:t>N. Zhu</a:t>
            </a:r>
            <a:r>
              <a:rPr lang="en-US" sz="1600">
                <a:solidFill>
                  <a:schemeClr val="dk1"/>
                </a:solidFill>
                <a:latin typeface="Calibri"/>
                <a:ea typeface="Calibri"/>
                <a:cs typeface="Calibri"/>
                <a:sym typeface="Calibri"/>
              </a:rPr>
              <a:t> and B. Wu, “An integrated inductor for eliminating circulating current of parallel three-level dc-dc converter-based EV fast charger,” </a:t>
            </a:r>
            <a:r>
              <a:rPr i="1" lang="en-US" sz="1600">
                <a:solidFill>
                  <a:schemeClr val="dk1"/>
                </a:solidFill>
                <a:latin typeface="Calibri"/>
                <a:ea typeface="Calibri"/>
                <a:cs typeface="Calibri"/>
                <a:sym typeface="Calibri"/>
              </a:rPr>
              <a:t>IEEE Trans. Ind. Electron.,</a:t>
            </a:r>
            <a:r>
              <a:rPr lang="en-US" sz="1600">
                <a:solidFill>
                  <a:schemeClr val="dk1"/>
                </a:solidFill>
                <a:latin typeface="Calibri"/>
                <a:ea typeface="Calibri"/>
                <a:cs typeface="Calibri"/>
                <a:sym typeface="Calibri"/>
              </a:rPr>
              <a:t> vol. 63, no. 3, pp. 1362-1371, Mar. 2016.</a:t>
            </a:r>
            <a:endParaRPr i="0" sz="1600" u="none" cap="none" strike="noStrike">
              <a:solidFill>
                <a:schemeClr val="dk1"/>
              </a:solidFill>
              <a:latin typeface="Calibri"/>
              <a:ea typeface="Calibri"/>
              <a:cs typeface="Calibri"/>
              <a:sym typeface="Calibri"/>
            </a:endParaRPr>
          </a:p>
          <a:p>
            <a:pPr indent="-342900" lvl="0" marL="342900" marR="0" rtl="0" algn="l">
              <a:spcBef>
                <a:spcPts val="600"/>
              </a:spcBef>
              <a:spcAft>
                <a:spcPts val="0"/>
              </a:spcAft>
              <a:buNone/>
            </a:pPr>
            <a:r>
              <a:rPr i="0" lang="en-US" sz="1600" u="none" cap="none" strike="noStrike">
                <a:solidFill>
                  <a:schemeClr val="dk1"/>
                </a:solidFill>
                <a:latin typeface="Calibri"/>
                <a:ea typeface="Calibri"/>
                <a:cs typeface="Calibri"/>
                <a:sym typeface="Calibri"/>
              </a:rPr>
              <a:t>[4]	</a:t>
            </a:r>
            <a:r>
              <a:rPr lang="en-US" sz="1600">
                <a:solidFill>
                  <a:schemeClr val="dk1"/>
                </a:solidFill>
                <a:latin typeface="Calibri"/>
                <a:ea typeface="Calibri"/>
                <a:cs typeface="Calibri"/>
                <a:sym typeface="Calibri"/>
              </a:rPr>
              <a:t>Online Resource: </a:t>
            </a:r>
            <a:r>
              <a:rPr lang="en-US" sz="1600" u="sng">
                <a:solidFill>
                  <a:schemeClr val="dk1"/>
                </a:solidFill>
                <a:latin typeface="Calibri"/>
                <a:ea typeface="Calibri"/>
                <a:cs typeface="Calibri"/>
                <a:sym typeface="Calibri"/>
                <a:hlinkClick r:id="rId4">
                  <a:extLst>
                    <a:ext uri="{A12FA001-AC4F-418D-AE19-62706E023703}">
                      <ahyp:hlinkClr val="tx"/>
                    </a:ext>
                  </a:extLst>
                </a:hlinkClick>
              </a:rPr>
              <a:t>Publicly available fast EVSE chargers worldwide | Statista</a:t>
            </a:r>
            <a:endParaRPr sz="1600">
              <a:solidFill>
                <a:schemeClr val="dk1"/>
              </a:solidFill>
              <a:latin typeface="Calibri"/>
              <a:ea typeface="Calibri"/>
              <a:cs typeface="Calibri"/>
              <a:sym typeface="Calibri"/>
            </a:endParaRPr>
          </a:p>
          <a:p>
            <a:pPr indent="-342900" lvl="0" marL="342900" marR="0" rtl="0" algn="l">
              <a:spcBef>
                <a:spcPts val="600"/>
              </a:spcBef>
              <a:spcAft>
                <a:spcPts val="0"/>
              </a:spcAft>
              <a:buNone/>
            </a:pPr>
            <a:r>
              <a:rPr lang="en-US" sz="1600" cap="none" strike="noStrike">
                <a:solidFill>
                  <a:schemeClr val="dk1"/>
                </a:solidFill>
                <a:latin typeface="Calibri"/>
                <a:ea typeface="Calibri"/>
                <a:cs typeface="Calibri"/>
                <a:sym typeface="Calibri"/>
              </a:rPr>
              <a:t>[5]	Online Resource – Hammond Manufacturing Product Image.  </a:t>
            </a:r>
            <a:endParaRPr/>
          </a:p>
        </p:txBody>
      </p:sp>
      <p:sp>
        <p:nvSpPr>
          <p:cNvPr id="395" name="Google Shape;395;p33"/>
          <p:cNvSpPr txBox="1"/>
          <p:nvPr/>
        </p:nvSpPr>
        <p:spPr>
          <a:xfrm>
            <a:off x="395536" y="908720"/>
            <a:ext cx="8353425" cy="3600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Bibliography: </a:t>
            </a:r>
            <a:endParaRPr/>
          </a:p>
        </p:txBody>
      </p:sp>
      <p:sp>
        <p:nvSpPr>
          <p:cNvPr id="396" name="Google Shape;396;p33"/>
          <p:cNvSpPr txBox="1"/>
          <p:nvPr/>
        </p:nvSpPr>
        <p:spPr>
          <a:xfrm>
            <a:off x="395536" y="5085184"/>
            <a:ext cx="8353425" cy="7920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Calibri"/>
              <a:buNone/>
            </a:pPr>
            <a:r>
              <a:rPr i="0" lang="en-US" sz="1600" u="none" cap="none" strike="noStrike">
                <a:solidFill>
                  <a:schemeClr val="dk1"/>
                </a:solidFill>
                <a:latin typeface="Calibri"/>
                <a:ea typeface="Calibri"/>
                <a:cs typeface="Calibri"/>
                <a:sym typeface="Calibri"/>
              </a:rPr>
              <a:t>[1]	</a:t>
            </a:r>
            <a:r>
              <a:rPr b="1" i="1" lang="en-US" sz="1600" u="sng">
                <a:solidFill>
                  <a:schemeClr val="dk1"/>
                </a:solidFill>
                <a:latin typeface="Calibri"/>
                <a:ea typeface="Calibri"/>
                <a:cs typeface="Calibri"/>
                <a:sym typeface="Calibri"/>
              </a:rPr>
              <a:t>N. Zhu</a:t>
            </a:r>
            <a:r>
              <a:rPr lang="en-US" sz="1600">
                <a:solidFill>
                  <a:schemeClr val="dk1"/>
                </a:solidFill>
                <a:latin typeface="Calibri"/>
                <a:ea typeface="Calibri"/>
                <a:cs typeface="Calibri"/>
                <a:sym typeface="Calibri"/>
              </a:rPr>
              <a:t>, J. Shen &amp; J. Wang, “A further magnetic integration of filter inductors for circulating current elimination in parallel three-level dc-dc converter-based EV fast chargers,” submitted to </a:t>
            </a:r>
            <a:r>
              <a:rPr i="1" lang="en-US" sz="1600">
                <a:solidFill>
                  <a:schemeClr val="dk1"/>
                </a:solidFill>
                <a:latin typeface="Calibri"/>
                <a:ea typeface="Calibri"/>
                <a:cs typeface="Calibri"/>
                <a:sym typeface="Calibri"/>
              </a:rPr>
              <a:t>IEEE</a:t>
            </a:r>
            <a:r>
              <a:rPr lang="en-US" sz="1600">
                <a:solidFill>
                  <a:schemeClr val="dk1"/>
                </a:solidFill>
                <a:latin typeface="Calibri"/>
                <a:ea typeface="Calibri"/>
                <a:cs typeface="Calibri"/>
                <a:sym typeface="Calibri"/>
              </a:rPr>
              <a:t> </a:t>
            </a:r>
            <a:r>
              <a:rPr i="1" lang="en-US" sz="1600">
                <a:solidFill>
                  <a:schemeClr val="dk1"/>
                </a:solidFill>
                <a:latin typeface="Calibri"/>
                <a:ea typeface="Calibri"/>
                <a:cs typeface="Calibri"/>
                <a:sym typeface="Calibri"/>
              </a:rPr>
              <a:t>Trans. Ind. Electron. </a:t>
            </a:r>
            <a:r>
              <a:rPr lang="en-US" sz="1600">
                <a:solidFill>
                  <a:schemeClr val="dk1"/>
                </a:solidFill>
                <a:latin typeface="Calibri"/>
                <a:ea typeface="Calibri"/>
                <a:cs typeface="Calibri"/>
                <a:sym typeface="Calibri"/>
              </a:rPr>
              <a:t>(SCI, Impact Factor: 8.236), reviewed and in revision.</a:t>
            </a:r>
            <a:endParaRPr i="0" sz="1600" u="none" cap="none" strike="noStrike">
              <a:solidFill>
                <a:schemeClr val="dk1"/>
              </a:solidFill>
              <a:latin typeface="Calibri"/>
              <a:ea typeface="Calibri"/>
              <a:cs typeface="Calibri"/>
              <a:sym typeface="Calibri"/>
            </a:endParaRPr>
          </a:p>
        </p:txBody>
      </p:sp>
      <p:sp>
        <p:nvSpPr>
          <p:cNvPr id="397" name="Google Shape;397;p33"/>
          <p:cNvSpPr txBox="1"/>
          <p:nvPr/>
        </p:nvSpPr>
        <p:spPr>
          <a:xfrm>
            <a:off x="395784" y="4653136"/>
            <a:ext cx="8353425" cy="3600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Dissemination</a:t>
            </a:r>
            <a:endParaRPr b="0" i="0" sz="2000" u="none" cap="none" strike="noStrike">
              <a:solidFill>
                <a:schemeClr val="dk1"/>
              </a:solidFill>
              <a:latin typeface="Calibri"/>
              <a:ea typeface="Calibri"/>
              <a:cs typeface="Calibri"/>
              <a:sym typeface="Calibri"/>
            </a:endParaRPr>
          </a:p>
          <a:p>
            <a:pPr indent="-158750" lvl="1" marL="742950" marR="0" rtl="0" algn="l">
              <a:lnSpc>
                <a:spcPct val="100000"/>
              </a:lnSpc>
              <a:spcBef>
                <a:spcPts val="8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Sheridan Creates" id="398" name="Google Shape;398;p33"/>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399" name="Google Shape;399;p33"/>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4"/>
          <p:cNvSpPr/>
          <p:nvPr/>
        </p:nvSpPr>
        <p:spPr>
          <a:xfrm>
            <a:off x="251520" y="102974"/>
            <a:ext cx="8712968" cy="1116265"/>
          </a:xfrm>
          <a:prstGeom prst="rect">
            <a:avLst/>
          </a:prstGeom>
          <a:solidFill>
            <a:srgbClr val="FFFF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06" name="Google Shape;406;p34"/>
          <p:cNvSpPr/>
          <p:nvPr/>
        </p:nvSpPr>
        <p:spPr>
          <a:xfrm>
            <a:off x="2771775" y="2781300"/>
            <a:ext cx="3581400" cy="1371600"/>
          </a:xfrm>
          <a:prstGeom prst="rect">
            <a:avLst/>
          </a:prstGeom>
        </p:spPr>
        <p:txBody>
          <a:bodyPr>
            <a:prstTxWarp prst="textPlain"/>
          </a:bodyPr>
          <a:lstStyle/>
          <a:p>
            <a:pPr lvl="0" algn="ctr"/>
            <a:r>
              <a:rPr b="0" i="0">
                <a:ln cap="flat" cmpd="sng" w="12700">
                  <a:solidFill>
                    <a:srgbClr val="3333CC"/>
                  </a:solidFill>
                  <a:prstDash val="solid"/>
                  <a:round/>
                  <a:headEnd len="sm" w="sm" type="none"/>
                  <a:tailEnd len="sm" w="sm" type="none"/>
                </a:ln>
                <a:solidFill>
                  <a:srgbClr val="B2B2B2">
                    <a:alpha val="49803"/>
                  </a:srgbClr>
                </a:solidFill>
                <a:latin typeface="Arial Black"/>
              </a:rPr>
              <a:t>Thanks</a:t>
            </a:r>
          </a:p>
        </p:txBody>
      </p:sp>
      <p:pic>
        <p:nvPicPr>
          <p:cNvPr descr="Sheridan Creates" id="407" name="Google Shape;407;p34"/>
          <p:cNvPicPr preferRelativeResize="0"/>
          <p:nvPr/>
        </p:nvPicPr>
        <p:blipFill rotWithShape="1">
          <a:blip r:embed="rId3">
            <a:alphaModFix/>
          </a:blip>
          <a:srcRect b="0" l="0" r="0" t="0"/>
          <a:stretch/>
        </p:blipFill>
        <p:spPr>
          <a:xfrm>
            <a:off x="107504" y="6311801"/>
            <a:ext cx="1368152" cy="443224"/>
          </a:xfrm>
          <a:prstGeom prst="rect">
            <a:avLst/>
          </a:prstGeom>
          <a:noFill/>
          <a:ln>
            <a:noFill/>
          </a:ln>
        </p:spPr>
      </p:pic>
      <p:sp>
        <p:nvSpPr>
          <p:cNvPr id="408" name="Google Shape;408;p34"/>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4294967295" type="body"/>
          </p:nvPr>
        </p:nvSpPr>
        <p:spPr>
          <a:xfrm>
            <a:off x="539551" y="1340768"/>
            <a:ext cx="8136905" cy="432025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Font typeface="Calibri"/>
              <a:buChar char="•"/>
            </a:pPr>
            <a:r>
              <a:rPr b="1" lang="en-US" sz="2600">
                <a:solidFill>
                  <a:schemeClr val="dk1"/>
                </a:solidFill>
              </a:rPr>
              <a:t>Background of Electric Vehicles (EVs) and Fast Chargers </a:t>
            </a:r>
            <a:endParaRPr/>
          </a:p>
          <a:p>
            <a:pPr indent="-342900" lvl="0" marL="342900" rtl="0" algn="l">
              <a:spcBef>
                <a:spcPts val="1800"/>
              </a:spcBef>
              <a:spcAft>
                <a:spcPts val="0"/>
              </a:spcAft>
              <a:buClr>
                <a:schemeClr val="dk1"/>
              </a:buClr>
              <a:buSzPts val="2600"/>
              <a:buFont typeface="Calibri"/>
              <a:buChar char="•"/>
            </a:pPr>
            <a:r>
              <a:rPr b="1" lang="en-US" sz="2600">
                <a:solidFill>
                  <a:schemeClr val="dk1"/>
                </a:solidFill>
              </a:rPr>
              <a:t>Motivations and Objectives</a:t>
            </a:r>
            <a:endParaRPr/>
          </a:p>
          <a:p>
            <a:pPr indent="-342900" lvl="0" marL="342900" rtl="0" algn="l">
              <a:spcBef>
                <a:spcPts val="1800"/>
              </a:spcBef>
              <a:spcAft>
                <a:spcPts val="0"/>
              </a:spcAft>
              <a:buClr>
                <a:schemeClr val="dk1"/>
              </a:buClr>
              <a:buSzPts val="2600"/>
              <a:buFont typeface="Calibri"/>
              <a:buChar char="•"/>
            </a:pPr>
            <a:r>
              <a:rPr b="1" lang="en-US" sz="2600">
                <a:solidFill>
                  <a:schemeClr val="dk1"/>
                </a:solidFill>
              </a:rPr>
              <a:t>Solution Design and Validation: A Further Magnetic Integration</a:t>
            </a:r>
            <a:endParaRPr/>
          </a:p>
          <a:p>
            <a:pPr indent="-342900" lvl="0" marL="342900" rtl="0" algn="l">
              <a:spcBef>
                <a:spcPts val="1800"/>
              </a:spcBef>
              <a:spcAft>
                <a:spcPts val="0"/>
              </a:spcAft>
              <a:buClr>
                <a:schemeClr val="dk1"/>
              </a:buClr>
              <a:buSzPts val="2600"/>
              <a:buFont typeface="Calibri"/>
              <a:buChar char="•"/>
            </a:pPr>
            <a:r>
              <a:rPr b="1" lang="en-US" sz="2600">
                <a:solidFill>
                  <a:schemeClr val="dk1"/>
                </a:solidFill>
              </a:rPr>
              <a:t>Contributions, Conclusions and Future Work </a:t>
            </a:r>
            <a:endParaRPr/>
          </a:p>
        </p:txBody>
      </p:sp>
      <p:sp>
        <p:nvSpPr>
          <p:cNvPr id="90" name="Google Shape;90;p17"/>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small" strike="noStrike">
                <a:solidFill>
                  <a:schemeClr val="dk1"/>
                </a:solidFill>
                <a:latin typeface="Calibri"/>
                <a:ea typeface="Calibri"/>
                <a:cs typeface="Calibri"/>
                <a:sym typeface="Calibri"/>
              </a:rPr>
              <a:t>Contents</a:t>
            </a:r>
            <a:endParaRPr b="1" i="0" sz="3200" u="none" cap="small" strike="noStrike">
              <a:solidFill>
                <a:schemeClr val="dk1"/>
              </a:solidFill>
              <a:latin typeface="Calibri"/>
              <a:ea typeface="Calibri"/>
              <a:cs typeface="Calibri"/>
              <a:sym typeface="Calibri"/>
            </a:endParaRPr>
          </a:p>
        </p:txBody>
      </p:sp>
      <p:pic>
        <p:nvPicPr>
          <p:cNvPr descr="Sheridan Creates" id="91" name="Google Shape;91;p17"/>
          <p:cNvPicPr preferRelativeResize="0"/>
          <p:nvPr/>
        </p:nvPicPr>
        <p:blipFill rotWithShape="1">
          <a:blip r:embed="rId3">
            <a:alphaModFix/>
          </a:blip>
          <a:srcRect b="0" l="0" r="0" t="0"/>
          <a:stretch/>
        </p:blipFill>
        <p:spPr>
          <a:xfrm>
            <a:off x="107504" y="6311801"/>
            <a:ext cx="1368152" cy="443224"/>
          </a:xfrm>
          <a:prstGeom prst="rect">
            <a:avLst/>
          </a:prstGeom>
          <a:noFill/>
          <a:ln>
            <a:noFill/>
          </a:ln>
        </p:spPr>
      </p:pic>
      <p:sp>
        <p:nvSpPr>
          <p:cNvPr id="92" name="Google Shape;92;p17"/>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small" strike="noStrike">
                <a:solidFill>
                  <a:schemeClr val="dk1"/>
                </a:solidFill>
                <a:latin typeface="Calibri"/>
                <a:ea typeface="Calibri"/>
                <a:cs typeface="Calibri"/>
                <a:sym typeface="Calibri"/>
              </a:rPr>
              <a:t>Background of Electric Vehicles (EVs)</a:t>
            </a:r>
            <a:endParaRPr b="1" i="0" sz="3200" u="none" cap="small" strike="noStrike">
              <a:solidFill>
                <a:schemeClr val="dk1"/>
              </a:solidFill>
              <a:latin typeface="Calibri"/>
              <a:ea typeface="Calibri"/>
              <a:cs typeface="Calibri"/>
              <a:sym typeface="Calibri"/>
            </a:endParaRPr>
          </a:p>
        </p:txBody>
      </p:sp>
      <p:sp>
        <p:nvSpPr>
          <p:cNvPr id="98" name="Google Shape;98;p18"/>
          <p:cNvSpPr txBox="1"/>
          <p:nvPr/>
        </p:nvSpPr>
        <p:spPr>
          <a:xfrm>
            <a:off x="5076057" y="952499"/>
            <a:ext cx="3672656" cy="276411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Electrification has been playing an essential role and will reach further and deeper into the transportation sector, motivated by the energy transition to a zero-carbon- emission-based economy to mitigate climate change. </a:t>
            </a:r>
            <a:endParaRPr b="0" i="0" sz="2000" u="none" cap="none" strike="noStrike">
              <a:solidFill>
                <a:schemeClr val="dk1"/>
              </a:solidFill>
              <a:latin typeface="Calibri"/>
              <a:ea typeface="Calibri"/>
              <a:cs typeface="Calibri"/>
              <a:sym typeface="Calibri"/>
            </a:endParaRPr>
          </a:p>
        </p:txBody>
      </p:sp>
      <p:pic>
        <p:nvPicPr>
          <p:cNvPr descr="What is the role of composites in electric vehicles? | CompositesWorld" id="99" name="Google Shape;99;p18"/>
          <p:cNvPicPr preferRelativeResize="0"/>
          <p:nvPr/>
        </p:nvPicPr>
        <p:blipFill rotWithShape="1">
          <a:blip r:embed="rId3">
            <a:alphaModFix/>
          </a:blip>
          <a:srcRect b="0" l="0" r="0" t="0"/>
          <a:stretch/>
        </p:blipFill>
        <p:spPr>
          <a:xfrm>
            <a:off x="467544" y="964306"/>
            <a:ext cx="4491507" cy="2989690"/>
          </a:xfrm>
          <a:prstGeom prst="rect">
            <a:avLst/>
          </a:prstGeom>
          <a:noFill/>
          <a:ln>
            <a:noFill/>
          </a:ln>
        </p:spPr>
      </p:pic>
      <p:pic>
        <p:nvPicPr>
          <p:cNvPr descr="Here's How Electric Cars Will Cause the Next Oil Crisis - Energy News -  Institute of Energy of South East Europe" id="100" name="Google Shape;100;p18"/>
          <p:cNvPicPr preferRelativeResize="0"/>
          <p:nvPr/>
        </p:nvPicPr>
        <p:blipFill rotWithShape="1">
          <a:blip r:embed="rId4">
            <a:alphaModFix/>
          </a:blip>
          <a:srcRect b="0" l="0" r="0" t="0"/>
          <a:stretch/>
        </p:blipFill>
        <p:spPr>
          <a:xfrm>
            <a:off x="4439593" y="3573016"/>
            <a:ext cx="4324722" cy="3114969"/>
          </a:xfrm>
          <a:prstGeom prst="rect">
            <a:avLst/>
          </a:prstGeom>
          <a:noFill/>
          <a:ln>
            <a:noFill/>
          </a:ln>
        </p:spPr>
      </p:pic>
      <p:sp>
        <p:nvSpPr>
          <p:cNvPr id="101" name="Google Shape;101;p18"/>
          <p:cNvSpPr txBox="1"/>
          <p:nvPr/>
        </p:nvSpPr>
        <p:spPr>
          <a:xfrm>
            <a:off x="379684" y="4049260"/>
            <a:ext cx="3976291" cy="2116044"/>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In 2020, electric vehicle (EV) fleet &gt; 8.5 million, with almost 2 million new sales </a:t>
            </a:r>
            <a:endParaRPr/>
          </a:p>
          <a:p>
            <a:pPr indent="-228600" lvl="0" marL="228600" marR="0" rtl="0" algn="l">
              <a:lnSpc>
                <a:spcPct val="100000"/>
              </a:lnSpc>
              <a:spcBef>
                <a:spcPts val="6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Expanding at a rapid pace, with a projection indicating that 58% of vehicles will be EVs by 2040. </a:t>
            </a:r>
            <a:endParaRPr/>
          </a:p>
        </p:txBody>
      </p:sp>
      <p:pic>
        <p:nvPicPr>
          <p:cNvPr descr="Sheridan Creates" id="102" name="Google Shape;102;p18"/>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103" name="Google Shape;103;p18"/>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small" strike="noStrike">
                <a:solidFill>
                  <a:schemeClr val="dk1"/>
                </a:solidFill>
                <a:latin typeface="Calibri"/>
                <a:ea typeface="Calibri"/>
                <a:cs typeface="Calibri"/>
                <a:sym typeface="Calibri"/>
              </a:rPr>
              <a:t>Background of EV Chargers </a:t>
            </a:r>
            <a:endParaRPr b="1" i="0" sz="3200" u="none" cap="small" strike="noStrike">
              <a:solidFill>
                <a:schemeClr val="dk1"/>
              </a:solidFill>
              <a:latin typeface="Calibri"/>
              <a:ea typeface="Calibri"/>
              <a:cs typeface="Calibri"/>
              <a:sym typeface="Calibri"/>
            </a:endParaRPr>
          </a:p>
        </p:txBody>
      </p:sp>
      <p:sp>
        <p:nvSpPr>
          <p:cNvPr id="109" name="Google Shape;109;p19"/>
          <p:cNvSpPr txBox="1"/>
          <p:nvPr/>
        </p:nvSpPr>
        <p:spPr>
          <a:xfrm>
            <a:off x="3851919" y="947080"/>
            <a:ext cx="4896793" cy="68462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EV Charging </a:t>
            </a:r>
            <a:r>
              <a:rPr b="0" i="0" lang="en-US" sz="2000" u="none" cap="none" strike="noStrike">
                <a:solidFill>
                  <a:schemeClr val="dk1"/>
                </a:solidFill>
                <a:latin typeface="Calibri"/>
                <a:ea typeface="Calibri"/>
                <a:cs typeface="Calibri"/>
                <a:sym typeface="Calibri"/>
              </a:rPr>
              <a:t>(charging times ≈ the time it takes to fuel conventional vehicles)  </a:t>
            </a:r>
            <a:endParaRPr b="1" i="0" sz="2000" u="none" cap="none" strike="noStrike">
              <a:solidFill>
                <a:schemeClr val="dk1"/>
              </a:solidFill>
              <a:latin typeface="Calibri"/>
              <a:ea typeface="Calibri"/>
              <a:cs typeface="Calibri"/>
              <a:sym typeface="Calibri"/>
            </a:endParaRPr>
          </a:p>
        </p:txBody>
      </p:sp>
      <p:pic>
        <p:nvPicPr>
          <p:cNvPr id="110" name="Google Shape;110;p19"/>
          <p:cNvPicPr preferRelativeResize="0"/>
          <p:nvPr/>
        </p:nvPicPr>
        <p:blipFill rotWithShape="1">
          <a:blip r:embed="rId3">
            <a:alphaModFix/>
          </a:blip>
          <a:srcRect b="0" l="0" r="0" t="0"/>
          <a:stretch/>
        </p:blipFill>
        <p:spPr>
          <a:xfrm>
            <a:off x="539552" y="2837652"/>
            <a:ext cx="8040935" cy="3975724"/>
          </a:xfrm>
          <a:prstGeom prst="rect">
            <a:avLst/>
          </a:prstGeom>
          <a:noFill/>
          <a:ln>
            <a:noFill/>
          </a:ln>
        </p:spPr>
      </p:pic>
      <p:pic>
        <p:nvPicPr>
          <p:cNvPr descr="Image result for Power Electronics" id="111" name="Google Shape;111;p19"/>
          <p:cNvPicPr preferRelativeResize="0"/>
          <p:nvPr/>
        </p:nvPicPr>
        <p:blipFill rotWithShape="1">
          <a:blip r:embed="rId4">
            <a:alphaModFix/>
          </a:blip>
          <a:srcRect b="0" l="0" r="0" t="0"/>
          <a:stretch/>
        </p:blipFill>
        <p:spPr>
          <a:xfrm>
            <a:off x="541387" y="983524"/>
            <a:ext cx="3276067" cy="1966355"/>
          </a:xfrm>
          <a:prstGeom prst="rect">
            <a:avLst/>
          </a:prstGeom>
          <a:noFill/>
          <a:ln>
            <a:noFill/>
          </a:ln>
        </p:spPr>
      </p:pic>
      <p:pic>
        <p:nvPicPr>
          <p:cNvPr descr="Sheridan Creates" id="112" name="Google Shape;112;p19"/>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113" name="Google Shape;113;p19"/>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4" name="Google Shape;114;p19"/>
          <p:cNvSpPr txBox="1"/>
          <p:nvPr/>
        </p:nvSpPr>
        <p:spPr>
          <a:xfrm>
            <a:off x="3923928" y="1628800"/>
            <a:ext cx="4824900" cy="1477500"/>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Onboard slow ac chargers (8 – 11 hours) </a:t>
            </a:r>
            <a:endParaRPr/>
          </a:p>
          <a:p>
            <a:pPr indent="-228600" lvl="0" marL="228600" marR="0" rtl="0" algn="l">
              <a:spcBef>
                <a:spcPts val="6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Fast ac integrated chargers (3 – 5 hours) </a:t>
            </a:r>
            <a:endParaRPr/>
          </a:p>
          <a:p>
            <a:pPr indent="-228600" lvl="0" marL="228600" marR="0" rtl="0" algn="l">
              <a:spcBef>
                <a:spcPts val="6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Offboard dc fast charging infrastructure (15 mins)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small" strike="noStrike">
                <a:solidFill>
                  <a:schemeClr val="dk1"/>
                </a:solidFill>
                <a:latin typeface="Calibri"/>
                <a:ea typeface="Calibri"/>
                <a:cs typeface="Calibri"/>
                <a:sym typeface="Calibri"/>
              </a:rPr>
              <a:t>Background of Offboard Fast DC Chargers  </a:t>
            </a:r>
            <a:endParaRPr b="1" i="0" sz="3200" u="none" cap="small" strike="noStrike">
              <a:solidFill>
                <a:schemeClr val="dk1"/>
              </a:solidFill>
              <a:latin typeface="Calibri"/>
              <a:ea typeface="Calibri"/>
              <a:cs typeface="Calibri"/>
              <a:sym typeface="Calibri"/>
            </a:endParaRPr>
          </a:p>
        </p:txBody>
      </p:sp>
      <p:pic>
        <p:nvPicPr>
          <p:cNvPr id="120" name="Google Shape;120;p20"/>
          <p:cNvPicPr preferRelativeResize="0"/>
          <p:nvPr/>
        </p:nvPicPr>
        <p:blipFill rotWithShape="1">
          <a:blip r:embed="rId3">
            <a:alphaModFix/>
          </a:blip>
          <a:srcRect b="0" l="0" r="0" t="0"/>
          <a:stretch/>
        </p:blipFill>
        <p:spPr>
          <a:xfrm>
            <a:off x="3699155" y="3356992"/>
            <a:ext cx="4978566" cy="3459146"/>
          </a:xfrm>
          <a:prstGeom prst="rect">
            <a:avLst/>
          </a:prstGeom>
          <a:noFill/>
          <a:ln>
            <a:noFill/>
          </a:ln>
        </p:spPr>
      </p:pic>
      <p:pic>
        <p:nvPicPr>
          <p:cNvPr descr="Sheridan Creates" id="121" name="Google Shape;121;p20"/>
          <p:cNvPicPr preferRelativeResize="0"/>
          <p:nvPr/>
        </p:nvPicPr>
        <p:blipFill rotWithShape="1">
          <a:blip r:embed="rId4">
            <a:alphaModFix/>
          </a:blip>
          <a:srcRect b="0" l="0" r="0" t="0"/>
          <a:stretch/>
        </p:blipFill>
        <p:spPr>
          <a:xfrm>
            <a:off x="107504" y="6311801"/>
            <a:ext cx="1368152" cy="443224"/>
          </a:xfrm>
          <a:prstGeom prst="rect">
            <a:avLst/>
          </a:prstGeom>
          <a:noFill/>
          <a:ln>
            <a:noFill/>
          </a:ln>
        </p:spPr>
      </p:pic>
      <p:sp>
        <p:nvSpPr>
          <p:cNvPr id="122" name="Google Shape;122;p20"/>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pic>
        <p:nvPicPr>
          <p:cNvPr id="123" name="Google Shape;123;p20"/>
          <p:cNvPicPr preferRelativeResize="0"/>
          <p:nvPr/>
        </p:nvPicPr>
        <p:blipFill rotWithShape="1">
          <a:blip r:embed="rId5">
            <a:alphaModFix/>
          </a:blip>
          <a:srcRect b="0" l="0" r="0" t="0"/>
          <a:stretch/>
        </p:blipFill>
        <p:spPr>
          <a:xfrm>
            <a:off x="395288" y="908720"/>
            <a:ext cx="4176712" cy="2744340"/>
          </a:xfrm>
          <a:prstGeom prst="rect">
            <a:avLst/>
          </a:prstGeom>
          <a:noFill/>
          <a:ln>
            <a:noFill/>
          </a:ln>
        </p:spPr>
      </p:pic>
      <p:sp>
        <p:nvSpPr>
          <p:cNvPr id="124" name="Google Shape;124;p20"/>
          <p:cNvSpPr txBox="1"/>
          <p:nvPr/>
        </p:nvSpPr>
        <p:spPr>
          <a:xfrm>
            <a:off x="4571752" y="908720"/>
            <a:ext cx="4176712" cy="7200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Number of publicly available fast EV chargers worldwide</a:t>
            </a:r>
            <a:endParaRPr/>
          </a:p>
        </p:txBody>
      </p:sp>
      <p:sp>
        <p:nvSpPr>
          <p:cNvPr id="125" name="Google Shape;125;p20"/>
          <p:cNvSpPr txBox="1"/>
          <p:nvPr/>
        </p:nvSpPr>
        <p:spPr>
          <a:xfrm>
            <a:off x="4572049" y="1556792"/>
            <a:ext cx="4176712" cy="2016224"/>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Key onboard charger (OBC) targets high maximum power, small size, light weight and high efficiency. </a:t>
            </a:r>
            <a:endParaRPr/>
          </a:p>
          <a:p>
            <a:pPr indent="-228600" lvl="0" marL="228600" marR="0" rtl="0" algn="l">
              <a:spcBef>
                <a:spcPts val="6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Offboard dc fast chargers also targets above features with low cost.</a:t>
            </a:r>
            <a:endParaRPr/>
          </a:p>
        </p:txBody>
      </p:sp>
      <p:sp>
        <p:nvSpPr>
          <p:cNvPr id="126" name="Google Shape;126;p20"/>
          <p:cNvSpPr txBox="1"/>
          <p:nvPr/>
        </p:nvSpPr>
        <p:spPr>
          <a:xfrm>
            <a:off x="323528" y="3653060"/>
            <a:ext cx="3456384" cy="1144092"/>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 bipolar dc bus architecture for megawatt-level EV fast charging stations</a:t>
            </a:r>
            <a:endParaRPr/>
          </a:p>
        </p:txBody>
      </p:sp>
      <p:sp>
        <p:nvSpPr>
          <p:cNvPr id="127" name="Google Shape;127;p20"/>
          <p:cNvSpPr txBox="1"/>
          <p:nvPr/>
        </p:nvSpPr>
        <p:spPr>
          <a:xfrm>
            <a:off x="333996" y="4612795"/>
            <a:ext cx="3456384" cy="1784605"/>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Features: high-power capacity, reliable, flexible for connections</a:t>
            </a:r>
            <a:endParaRPr/>
          </a:p>
          <a:p>
            <a:pPr indent="-228600" lvl="0" marL="228600" marR="0" rtl="0" algn="l">
              <a:spcBef>
                <a:spcPts val="6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Challenges: imbalanced power and voltage</a:t>
            </a:r>
            <a:endParaRPr b="0" i="0" sz="2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small" strike="noStrike">
                <a:solidFill>
                  <a:schemeClr val="dk1"/>
                </a:solidFill>
                <a:latin typeface="Calibri"/>
                <a:ea typeface="Calibri"/>
                <a:cs typeface="Calibri"/>
                <a:sym typeface="Calibri"/>
              </a:rPr>
              <a:t>Background of the DC-DC Converter Topology</a:t>
            </a:r>
            <a:endParaRPr b="1" i="0" sz="3200" u="none" cap="small" strike="noStrike">
              <a:solidFill>
                <a:schemeClr val="dk1"/>
              </a:solidFill>
              <a:latin typeface="Calibri"/>
              <a:ea typeface="Calibri"/>
              <a:cs typeface="Calibri"/>
              <a:sym typeface="Calibri"/>
            </a:endParaRPr>
          </a:p>
        </p:txBody>
      </p:sp>
      <p:sp>
        <p:nvSpPr>
          <p:cNvPr id="133" name="Google Shape;133;p21"/>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34" name="Google Shape;134;p21"/>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35" name="Google Shape;135;p21"/>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36" name="Google Shape;136;p21"/>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Sheridan Creates" id="137" name="Google Shape;137;p21"/>
          <p:cNvPicPr preferRelativeResize="0"/>
          <p:nvPr/>
        </p:nvPicPr>
        <p:blipFill rotWithShape="1">
          <a:blip r:embed="rId3">
            <a:alphaModFix/>
          </a:blip>
          <a:srcRect b="0" l="0" r="0" t="0"/>
          <a:stretch/>
        </p:blipFill>
        <p:spPr>
          <a:xfrm>
            <a:off x="107504" y="6311801"/>
            <a:ext cx="1368152" cy="443224"/>
          </a:xfrm>
          <a:prstGeom prst="rect">
            <a:avLst/>
          </a:prstGeom>
          <a:noFill/>
          <a:ln>
            <a:noFill/>
          </a:ln>
        </p:spPr>
      </p:pic>
      <p:sp>
        <p:nvSpPr>
          <p:cNvPr id="138" name="Google Shape;138;p21"/>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139" name="Google Shape;139;p21"/>
          <p:cNvSpPr txBox="1"/>
          <p:nvPr/>
        </p:nvSpPr>
        <p:spPr>
          <a:xfrm>
            <a:off x="385391" y="1002059"/>
            <a:ext cx="3466529" cy="3546278"/>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Parallel three-</a:t>
            </a:r>
            <a:r>
              <a:rPr i="0" lang="en-US" sz="2000" u="none" cap="none" strike="noStrike">
                <a:solidFill>
                  <a:schemeClr val="dk1"/>
                </a:solidFill>
                <a:latin typeface="Calibri"/>
                <a:ea typeface="Calibri"/>
                <a:cs typeface="Calibri"/>
                <a:sym typeface="Calibri"/>
              </a:rPr>
              <a:t>level dc-dc converters as the EV fast- charging ports or interfaces to energy storage and renewable power sources</a:t>
            </a:r>
            <a:endParaRPr/>
          </a:p>
          <a:p>
            <a:pPr indent="-228600" lvl="0" marL="228600" marR="0" rtl="0" algn="l">
              <a:spcBef>
                <a:spcPts val="60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Interleaving operation to solve the imbalanced power and voltage issue due to random arrival of EVs and intermittency of renewable energy generation</a:t>
            </a:r>
            <a:endParaRPr/>
          </a:p>
          <a:p>
            <a:pPr indent="-101600" lvl="0" marL="228600" marR="0" rtl="0" algn="l">
              <a:spcBef>
                <a:spcPts val="600"/>
              </a:spcBef>
              <a:spcAft>
                <a:spcPts val="0"/>
              </a:spcAft>
              <a:buClr>
                <a:schemeClr val="dk1"/>
              </a:buClr>
              <a:buSzPts val="2000"/>
              <a:buFont typeface="Arial"/>
              <a:buNone/>
            </a:pPr>
            <a:r>
              <a:t/>
            </a:r>
            <a:endParaRPr i="0" sz="2000" u="none" cap="none" strike="noStrike">
              <a:solidFill>
                <a:schemeClr val="dk1"/>
              </a:solidFill>
              <a:latin typeface="Calibri"/>
              <a:ea typeface="Calibri"/>
              <a:cs typeface="Calibri"/>
              <a:sym typeface="Calibri"/>
            </a:endParaRPr>
          </a:p>
        </p:txBody>
      </p:sp>
      <p:pic>
        <p:nvPicPr>
          <p:cNvPr descr="HAMMOND 195G20" id="140" name="Google Shape;140;p21"/>
          <p:cNvPicPr preferRelativeResize="0"/>
          <p:nvPr/>
        </p:nvPicPr>
        <p:blipFill rotWithShape="1">
          <a:blip r:embed="rId4">
            <a:alphaModFix/>
          </a:blip>
          <a:srcRect b="0" l="0" r="0" t="0"/>
          <a:stretch/>
        </p:blipFill>
        <p:spPr>
          <a:xfrm>
            <a:off x="6876256" y="4755542"/>
            <a:ext cx="1800225" cy="1905000"/>
          </a:xfrm>
          <a:prstGeom prst="rect">
            <a:avLst/>
          </a:prstGeom>
          <a:noFill/>
          <a:ln>
            <a:noFill/>
          </a:ln>
        </p:spPr>
      </p:pic>
      <p:sp>
        <p:nvSpPr>
          <p:cNvPr id="141" name="Google Shape;141;p21"/>
          <p:cNvSpPr txBox="1"/>
          <p:nvPr/>
        </p:nvSpPr>
        <p:spPr>
          <a:xfrm>
            <a:off x="400675" y="4548325"/>
            <a:ext cx="6849900" cy="10020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Circulating currents and resultant larger current ripples caused by the interleaving operation lead to extra losses and       stresses to power semiconductors. </a:t>
            </a:r>
            <a:endParaRPr i="0" sz="2000" u="none" cap="none" strike="noStrike">
              <a:solidFill>
                <a:schemeClr val="dk1"/>
              </a:solidFill>
              <a:latin typeface="Calibri"/>
              <a:ea typeface="Calibri"/>
              <a:cs typeface="Calibri"/>
              <a:sym typeface="Calibri"/>
            </a:endParaRPr>
          </a:p>
          <a:p>
            <a:pPr indent="-101600" lvl="0" marL="228600" marR="0" rtl="0" algn="l">
              <a:spcBef>
                <a:spcPts val="600"/>
              </a:spcBef>
              <a:spcAft>
                <a:spcPts val="0"/>
              </a:spcAft>
              <a:buClr>
                <a:schemeClr val="dk1"/>
              </a:buClr>
              <a:buSzPts val="2000"/>
              <a:buFont typeface="Arial"/>
              <a:buNone/>
            </a:pPr>
            <a:r>
              <a:t/>
            </a:r>
            <a:endParaRPr i="0" sz="2000" u="none" cap="none" strike="noStrike">
              <a:solidFill>
                <a:schemeClr val="dk1"/>
              </a:solidFill>
              <a:latin typeface="Calibri"/>
              <a:ea typeface="Calibri"/>
              <a:cs typeface="Calibri"/>
              <a:sym typeface="Calibri"/>
            </a:endParaRPr>
          </a:p>
        </p:txBody>
      </p:sp>
      <p:sp>
        <p:nvSpPr>
          <p:cNvPr id="142" name="Google Shape;142;p21"/>
          <p:cNvSpPr txBox="1"/>
          <p:nvPr/>
        </p:nvSpPr>
        <p:spPr>
          <a:xfrm>
            <a:off x="400671" y="5556448"/>
            <a:ext cx="6331569" cy="752872"/>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Bulky filter inductors and separate chokes to mitigate the circulating current</a:t>
            </a:r>
            <a:endParaRPr i="0" sz="2000" u="none" cap="none" strike="noStrike">
              <a:solidFill>
                <a:schemeClr val="dk1"/>
              </a:solidFill>
              <a:latin typeface="Calibri"/>
              <a:ea typeface="Calibri"/>
              <a:cs typeface="Calibri"/>
              <a:sym typeface="Calibri"/>
            </a:endParaRPr>
          </a:p>
          <a:p>
            <a:pPr indent="-101600" lvl="0" marL="228600" marR="0" rtl="0" algn="l">
              <a:spcBef>
                <a:spcPts val="600"/>
              </a:spcBef>
              <a:spcAft>
                <a:spcPts val="0"/>
              </a:spcAft>
              <a:buClr>
                <a:schemeClr val="dk1"/>
              </a:buClr>
              <a:buSzPts val="2000"/>
              <a:buFont typeface="Arial"/>
              <a:buNone/>
            </a:pPr>
            <a:r>
              <a:t/>
            </a:r>
            <a:endParaRPr i="0" sz="2000" u="none" cap="none" strike="noStrike">
              <a:solidFill>
                <a:schemeClr val="dk1"/>
              </a:solidFill>
              <a:latin typeface="Calibri"/>
              <a:ea typeface="Calibri"/>
              <a:cs typeface="Calibri"/>
              <a:sym typeface="Calibri"/>
            </a:endParaRPr>
          </a:p>
        </p:txBody>
      </p:sp>
      <p:pic>
        <p:nvPicPr>
          <p:cNvPr id="143" name="Google Shape;143;p21"/>
          <p:cNvPicPr preferRelativeResize="0"/>
          <p:nvPr/>
        </p:nvPicPr>
        <p:blipFill rotWithShape="1">
          <a:blip r:embed="rId5">
            <a:alphaModFix/>
          </a:blip>
          <a:srcRect b="0" l="0" r="0" t="0"/>
          <a:stretch/>
        </p:blipFill>
        <p:spPr>
          <a:xfrm>
            <a:off x="3951744" y="1270153"/>
            <a:ext cx="4579505" cy="30100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small">
                <a:solidFill>
                  <a:schemeClr val="dk1"/>
                </a:solidFill>
                <a:latin typeface="Calibri"/>
                <a:ea typeface="Calibri"/>
                <a:cs typeface="Calibri"/>
                <a:sym typeface="Calibri"/>
              </a:rPr>
              <a:t>Background of State-of-the-Art</a:t>
            </a:r>
            <a:endParaRPr b="1" sz="3200" cap="small">
              <a:solidFill>
                <a:schemeClr val="dk1"/>
              </a:solidFill>
              <a:latin typeface="Calibri"/>
              <a:ea typeface="Calibri"/>
              <a:cs typeface="Calibri"/>
              <a:sym typeface="Calibri"/>
            </a:endParaRPr>
          </a:p>
        </p:txBody>
      </p:sp>
      <p:sp>
        <p:nvSpPr>
          <p:cNvPr id="149" name="Google Shape;149;p22"/>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50" name="Google Shape;150;p22"/>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51" name="Google Shape;151;p22"/>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52" name="Google Shape;152;p22"/>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153" name="Google Shape;153;p22"/>
          <p:cNvPicPr preferRelativeResize="0"/>
          <p:nvPr/>
        </p:nvPicPr>
        <p:blipFill rotWithShape="1">
          <a:blip r:embed="rId3">
            <a:alphaModFix/>
          </a:blip>
          <a:srcRect b="0" l="0" r="0" t="0"/>
          <a:stretch/>
        </p:blipFill>
        <p:spPr>
          <a:xfrm>
            <a:off x="4572000" y="1031621"/>
            <a:ext cx="3528392" cy="2592571"/>
          </a:xfrm>
          <a:prstGeom prst="rect">
            <a:avLst/>
          </a:prstGeom>
          <a:noFill/>
          <a:ln>
            <a:noFill/>
          </a:ln>
        </p:spPr>
      </p:pic>
      <p:pic>
        <p:nvPicPr>
          <p:cNvPr id="154" name="Google Shape;154;p22"/>
          <p:cNvPicPr preferRelativeResize="0"/>
          <p:nvPr/>
        </p:nvPicPr>
        <p:blipFill rotWithShape="1">
          <a:blip r:embed="rId4">
            <a:alphaModFix/>
          </a:blip>
          <a:srcRect b="0" l="0" r="0" t="0"/>
          <a:stretch/>
        </p:blipFill>
        <p:spPr>
          <a:xfrm>
            <a:off x="1115616" y="938783"/>
            <a:ext cx="2680132" cy="2778249"/>
          </a:xfrm>
          <a:prstGeom prst="rect">
            <a:avLst/>
          </a:prstGeom>
          <a:noFill/>
          <a:ln>
            <a:noFill/>
          </a:ln>
        </p:spPr>
      </p:pic>
      <p:sp>
        <p:nvSpPr>
          <p:cNvPr id="155" name="Google Shape;155;p22"/>
          <p:cNvSpPr/>
          <p:nvPr/>
        </p:nvSpPr>
        <p:spPr>
          <a:xfrm>
            <a:off x="1271017" y="1246521"/>
            <a:ext cx="2201522" cy="2162774"/>
          </a:xfrm>
          <a:custGeom>
            <a:rect b="b" l="l" r="r" t="t"/>
            <a:pathLst>
              <a:path extrusionOk="0" h="2162774" w="2201522">
                <a:moveTo>
                  <a:pt x="0" y="188004"/>
                </a:moveTo>
                <a:cubicBezTo>
                  <a:pt x="743744" y="28460"/>
                  <a:pt x="1487488" y="-131083"/>
                  <a:pt x="1828800" y="168954"/>
                </a:cubicBezTo>
                <a:cubicBezTo>
                  <a:pt x="2170112" y="468991"/>
                  <a:pt x="2349500" y="1661204"/>
                  <a:pt x="2047875" y="1988229"/>
                </a:cubicBezTo>
                <a:cubicBezTo>
                  <a:pt x="1746250" y="2315254"/>
                  <a:pt x="317500" y="2070779"/>
                  <a:pt x="19050" y="2131104"/>
                </a:cubicBezTo>
              </a:path>
            </a:pathLst>
          </a:cu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156" name="Google Shape;156;p22"/>
          <p:cNvCxnSpPr>
            <a:endCxn id="155" idx="3"/>
          </p:cNvCxnSpPr>
          <p:nvPr/>
        </p:nvCxnSpPr>
        <p:spPr>
          <a:xfrm rot="10800000">
            <a:off x="1290142" y="3377625"/>
            <a:ext cx="66600" cy="0"/>
          </a:xfrm>
          <a:prstGeom prst="straightConnector1">
            <a:avLst/>
          </a:prstGeom>
          <a:solidFill>
            <a:schemeClr val="accent1"/>
          </a:solidFill>
          <a:ln cap="flat" cmpd="sng" w="9525">
            <a:solidFill>
              <a:srgbClr val="00B050"/>
            </a:solidFill>
            <a:prstDash val="solid"/>
            <a:round/>
            <a:headEnd len="sm" w="sm" type="none"/>
            <a:tailEnd len="med" w="med" type="triangle"/>
          </a:ln>
        </p:spPr>
      </p:cxnSp>
      <p:sp>
        <p:nvSpPr>
          <p:cNvPr id="157" name="Google Shape;157;p22"/>
          <p:cNvSpPr/>
          <p:nvPr/>
        </p:nvSpPr>
        <p:spPr>
          <a:xfrm>
            <a:off x="1344042" y="1541724"/>
            <a:ext cx="1998901" cy="1429870"/>
          </a:xfrm>
          <a:custGeom>
            <a:rect b="b" l="l" r="r" t="t"/>
            <a:pathLst>
              <a:path extrusionOk="0" h="1429870" w="1998901">
                <a:moveTo>
                  <a:pt x="0" y="130926"/>
                </a:moveTo>
                <a:cubicBezTo>
                  <a:pt x="680508" y="20859"/>
                  <a:pt x="1361017" y="-89207"/>
                  <a:pt x="1670050" y="111876"/>
                </a:cubicBezTo>
                <a:cubicBezTo>
                  <a:pt x="1979083" y="312959"/>
                  <a:pt x="2130425" y="1132109"/>
                  <a:pt x="1854200" y="1337426"/>
                </a:cubicBezTo>
                <a:cubicBezTo>
                  <a:pt x="1577975" y="1542743"/>
                  <a:pt x="299508" y="1341659"/>
                  <a:pt x="12700" y="1343776"/>
                </a:cubicBezTo>
              </a:path>
            </a:pathLst>
          </a:cu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158" name="Google Shape;158;p22"/>
          <p:cNvCxnSpPr>
            <a:endCxn id="157" idx="3"/>
          </p:cNvCxnSpPr>
          <p:nvPr/>
        </p:nvCxnSpPr>
        <p:spPr>
          <a:xfrm rot="10800000">
            <a:off x="1356848" y="2885500"/>
            <a:ext cx="46800" cy="0"/>
          </a:xfrm>
          <a:prstGeom prst="straightConnector1">
            <a:avLst/>
          </a:prstGeom>
          <a:solidFill>
            <a:schemeClr val="accent1"/>
          </a:solidFill>
          <a:ln cap="flat" cmpd="sng" w="9525">
            <a:solidFill>
              <a:srgbClr val="00B050"/>
            </a:solidFill>
            <a:prstDash val="solid"/>
            <a:round/>
            <a:headEnd len="sm" w="sm" type="none"/>
            <a:tailEnd len="med" w="med" type="triangle"/>
          </a:ln>
        </p:spPr>
      </p:cxnSp>
      <p:sp>
        <p:nvSpPr>
          <p:cNvPr id="159" name="Google Shape;159;p22"/>
          <p:cNvSpPr/>
          <p:nvPr/>
        </p:nvSpPr>
        <p:spPr>
          <a:xfrm>
            <a:off x="1274192" y="1414079"/>
            <a:ext cx="1779290" cy="233171"/>
          </a:xfrm>
          <a:custGeom>
            <a:rect b="b" l="l" r="r" t="t"/>
            <a:pathLst>
              <a:path extrusionOk="0" h="233171" w="1779290">
                <a:moveTo>
                  <a:pt x="203200" y="17271"/>
                </a:moveTo>
                <a:cubicBezTo>
                  <a:pt x="768350" y="3512"/>
                  <a:pt x="1333500" y="-10246"/>
                  <a:pt x="1568450" y="10921"/>
                </a:cubicBezTo>
                <a:cubicBezTo>
                  <a:pt x="1803400" y="32088"/>
                  <a:pt x="1874308" y="107229"/>
                  <a:pt x="1612900" y="144271"/>
                </a:cubicBezTo>
                <a:cubicBezTo>
                  <a:pt x="1351492" y="181313"/>
                  <a:pt x="251883" y="184488"/>
                  <a:pt x="0" y="233171"/>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0" name="Google Shape;160;p22"/>
          <p:cNvSpPr/>
          <p:nvPr/>
        </p:nvSpPr>
        <p:spPr>
          <a:xfrm>
            <a:off x="1271017" y="2990585"/>
            <a:ext cx="1779290" cy="233171"/>
          </a:xfrm>
          <a:custGeom>
            <a:rect b="b" l="l" r="r" t="t"/>
            <a:pathLst>
              <a:path extrusionOk="0" h="233171" w="1779290">
                <a:moveTo>
                  <a:pt x="203200" y="17271"/>
                </a:moveTo>
                <a:cubicBezTo>
                  <a:pt x="768350" y="3512"/>
                  <a:pt x="1333500" y="-10246"/>
                  <a:pt x="1568450" y="10921"/>
                </a:cubicBezTo>
                <a:cubicBezTo>
                  <a:pt x="1803400" y="32088"/>
                  <a:pt x="1874308" y="107229"/>
                  <a:pt x="1612900" y="144271"/>
                </a:cubicBezTo>
                <a:cubicBezTo>
                  <a:pt x="1351492" y="181313"/>
                  <a:pt x="251883" y="184488"/>
                  <a:pt x="0" y="233171"/>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161" name="Google Shape;161;p22"/>
          <p:cNvCxnSpPr/>
          <p:nvPr/>
        </p:nvCxnSpPr>
        <p:spPr>
          <a:xfrm flipH="1">
            <a:off x="1264394" y="1635716"/>
            <a:ext cx="97110" cy="11534"/>
          </a:xfrm>
          <a:prstGeom prst="straightConnector1">
            <a:avLst/>
          </a:prstGeom>
          <a:solidFill>
            <a:schemeClr val="accent1"/>
          </a:solidFill>
          <a:ln cap="flat" cmpd="sng" w="9525">
            <a:solidFill>
              <a:srgbClr val="FF0000"/>
            </a:solidFill>
            <a:prstDash val="solid"/>
            <a:round/>
            <a:headEnd len="sm" w="sm" type="none"/>
            <a:tailEnd len="med" w="med" type="triangle"/>
          </a:ln>
        </p:spPr>
      </p:cxnSp>
      <p:cxnSp>
        <p:nvCxnSpPr>
          <p:cNvPr id="162" name="Google Shape;162;p22"/>
          <p:cNvCxnSpPr/>
          <p:nvPr/>
        </p:nvCxnSpPr>
        <p:spPr>
          <a:xfrm flipH="1">
            <a:off x="1271017" y="3212222"/>
            <a:ext cx="97110" cy="11534"/>
          </a:xfrm>
          <a:prstGeom prst="straightConnector1">
            <a:avLst/>
          </a:prstGeom>
          <a:solidFill>
            <a:schemeClr val="accent1"/>
          </a:solidFill>
          <a:ln cap="flat" cmpd="sng" w="9525">
            <a:solidFill>
              <a:srgbClr val="FF0000"/>
            </a:solidFill>
            <a:prstDash val="solid"/>
            <a:round/>
            <a:headEnd len="sm" w="sm" type="none"/>
            <a:tailEnd len="med" w="med" type="triangle"/>
          </a:ln>
        </p:spPr>
      </p:cxnSp>
      <p:sp>
        <p:nvSpPr>
          <p:cNvPr id="163" name="Google Shape;163;p22"/>
          <p:cNvSpPr txBox="1"/>
          <p:nvPr/>
        </p:nvSpPr>
        <p:spPr>
          <a:xfrm>
            <a:off x="395287" y="3789040"/>
            <a:ext cx="8353425" cy="231823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The state-of-the-art solution integrated all 8 coils pnto one magnetic core and adjusted the circulating and output inductances by changing the corresponding number of coils.    </a:t>
            </a:r>
            <a:endParaRPr i="0" sz="2000" u="none" cap="none" strike="noStrike">
              <a:solidFill>
                <a:schemeClr val="dk1"/>
              </a:solidFill>
              <a:latin typeface="Calibri"/>
              <a:ea typeface="Calibri"/>
              <a:cs typeface="Calibri"/>
              <a:sym typeface="Calibri"/>
            </a:endParaRPr>
          </a:p>
          <a:p>
            <a:pPr indent="-228600" lvl="0" marL="228600" marR="0" rtl="0" algn="l">
              <a:spcBef>
                <a:spcPts val="120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Although </a:t>
            </a:r>
            <a:r>
              <a:rPr lang="en-US" sz="2000">
                <a:solidFill>
                  <a:schemeClr val="dk1"/>
                </a:solidFill>
                <a:latin typeface="Calibri"/>
                <a:ea typeface="Calibri"/>
                <a:cs typeface="Calibri"/>
                <a:sym typeface="Calibri"/>
              </a:rPr>
              <a:t>the inductor size, weight and losses have all been reduced, the number of coils was not deducted, and this was not an optimal design yet, from the power density, efficiency and cost points of view. </a:t>
            </a:r>
            <a:endParaRPr i="0" sz="2000" u="none" cap="none" strike="noStrike">
              <a:solidFill>
                <a:schemeClr val="dk1"/>
              </a:solidFill>
              <a:latin typeface="Calibri"/>
              <a:ea typeface="Calibri"/>
              <a:cs typeface="Calibri"/>
              <a:sym typeface="Calibri"/>
            </a:endParaRPr>
          </a:p>
          <a:p>
            <a:pPr indent="-101600" lvl="0" marL="228600" marR="0" rtl="0" algn="l">
              <a:spcBef>
                <a:spcPts val="600"/>
              </a:spcBef>
              <a:spcAft>
                <a:spcPts val="0"/>
              </a:spcAft>
              <a:buClr>
                <a:schemeClr val="dk1"/>
              </a:buClr>
              <a:buSzPts val="2000"/>
              <a:buFont typeface="Arial"/>
              <a:buNone/>
            </a:pPr>
            <a:r>
              <a:t/>
            </a:r>
            <a:endParaRPr i="0" sz="2000" u="none" cap="none" strike="noStrike">
              <a:solidFill>
                <a:schemeClr val="dk1"/>
              </a:solidFill>
              <a:latin typeface="Calibri"/>
              <a:ea typeface="Calibri"/>
              <a:cs typeface="Calibri"/>
              <a:sym typeface="Calibri"/>
            </a:endParaRPr>
          </a:p>
        </p:txBody>
      </p:sp>
      <p:pic>
        <p:nvPicPr>
          <p:cNvPr descr="Sheridan Creates" id="164" name="Google Shape;164;p22"/>
          <p:cNvPicPr preferRelativeResize="0"/>
          <p:nvPr/>
        </p:nvPicPr>
        <p:blipFill rotWithShape="1">
          <a:blip r:embed="rId5">
            <a:alphaModFix/>
          </a:blip>
          <a:srcRect b="0" l="0" r="0" t="0"/>
          <a:stretch/>
        </p:blipFill>
        <p:spPr>
          <a:xfrm>
            <a:off x="107504" y="6311801"/>
            <a:ext cx="1368152" cy="443224"/>
          </a:xfrm>
          <a:prstGeom prst="rect">
            <a:avLst/>
          </a:prstGeom>
          <a:noFill/>
          <a:ln>
            <a:noFill/>
          </a:ln>
        </p:spPr>
      </p:pic>
      <p:sp>
        <p:nvSpPr>
          <p:cNvPr id="165" name="Google Shape;165;p22"/>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7"/>
                                        </p:tgtEl>
                                      </p:cBhvr>
                                    </p:animEffect>
                                    <p:set>
                                      <p:cBhvr>
                                        <p:cTn dur="1" fill="hold">
                                          <p:stCondLst>
                                            <p:cond delay="500"/>
                                          </p:stCondLst>
                                        </p:cTn>
                                        <p:tgtEl>
                                          <p:spTgt spid="1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5"/>
                                        </p:tgtEl>
                                      </p:cBhvr>
                                    </p:animEffect>
                                    <p:set>
                                      <p:cBhvr>
                                        <p:cTn dur="1" fill="hold">
                                          <p:stCondLst>
                                            <p:cond delay="500"/>
                                          </p:stCondLst>
                                        </p:cTn>
                                        <p:tgtEl>
                                          <p:spTgt spid="1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8"/>
                                        </p:tgtEl>
                                      </p:cBhvr>
                                    </p:animEffect>
                                    <p:set>
                                      <p:cBhvr>
                                        <p:cTn dur="1" fill="hold">
                                          <p:stCondLst>
                                            <p:cond delay="500"/>
                                          </p:stCondLst>
                                        </p:cTn>
                                        <p:tgtEl>
                                          <p:spTgt spid="1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6"/>
                                        </p:tgtEl>
                                      </p:cBhvr>
                                    </p:animEffect>
                                    <p:set>
                                      <p:cBhvr>
                                        <p:cTn dur="1" fill="hold">
                                          <p:stCondLst>
                                            <p:cond delay="500"/>
                                          </p:stCondLst>
                                        </p:cTn>
                                        <p:tgtEl>
                                          <p:spTgt spid="1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idx="4294967295" type="body"/>
          </p:nvPr>
        </p:nvSpPr>
        <p:spPr>
          <a:xfrm>
            <a:off x="395288" y="1124744"/>
            <a:ext cx="8209160" cy="72008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2000"/>
              <a:buFont typeface="Calibri"/>
              <a:buChar char="•"/>
            </a:pPr>
            <a:r>
              <a:rPr b="1" lang="en-US" sz="2000">
                <a:solidFill>
                  <a:schemeClr val="dk1"/>
                </a:solidFill>
              </a:rPr>
              <a:t>To Find out an optimal magnetic integrated design for filter inductors in  the offboard dc EV fast charging infrastructure</a:t>
            </a:r>
            <a:endParaRPr/>
          </a:p>
        </p:txBody>
      </p:sp>
      <p:sp>
        <p:nvSpPr>
          <p:cNvPr id="171" name="Google Shape;171;p23"/>
          <p:cNvSpPr/>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small">
                <a:solidFill>
                  <a:schemeClr val="dk1"/>
                </a:solidFill>
                <a:latin typeface="Calibri"/>
                <a:ea typeface="Calibri"/>
                <a:cs typeface="Calibri"/>
                <a:sym typeface="Calibri"/>
              </a:rPr>
              <a:t>Motivations and Objectives</a:t>
            </a:r>
            <a:endParaRPr b="1" sz="3200" cap="small">
              <a:solidFill>
                <a:schemeClr val="dk1"/>
              </a:solidFill>
              <a:latin typeface="Calibri"/>
              <a:ea typeface="Calibri"/>
              <a:cs typeface="Calibri"/>
              <a:sym typeface="Calibri"/>
            </a:endParaRPr>
          </a:p>
        </p:txBody>
      </p:sp>
      <p:sp>
        <p:nvSpPr>
          <p:cNvPr id="172" name="Google Shape;172;p23"/>
          <p:cNvSpPr txBox="1"/>
          <p:nvPr/>
        </p:nvSpPr>
        <p:spPr>
          <a:xfrm>
            <a:off x="611560" y="2002195"/>
            <a:ext cx="7632848" cy="2015936"/>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With the minimum number of coils wound on one shared core</a:t>
            </a:r>
            <a:endParaRPr/>
          </a:p>
          <a:p>
            <a:pPr indent="-228600" lvl="0" marL="228600" marR="0" rtl="0" algn="l">
              <a:spcBef>
                <a:spcPts val="18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Minimize the weight and size, and maximize the power density </a:t>
            </a:r>
            <a:endParaRPr/>
          </a:p>
          <a:p>
            <a:pPr indent="-228600" lvl="0" marL="228600" marR="0" rtl="0" algn="l">
              <a:spcBef>
                <a:spcPts val="18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Reduce the iron and copper losses, and further improve the efficiency</a:t>
            </a:r>
            <a:endParaRPr/>
          </a:p>
          <a:p>
            <a:pPr indent="-228600" lvl="0" marL="228600" marR="0" rtl="0" algn="l">
              <a:spcBef>
                <a:spcPts val="18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Decrease the iron and copper material use, and save the cost </a:t>
            </a:r>
            <a:endParaRPr/>
          </a:p>
        </p:txBody>
      </p:sp>
      <p:pic>
        <p:nvPicPr>
          <p:cNvPr descr="Sheridan Creates" id="173" name="Google Shape;173;p23"/>
          <p:cNvPicPr preferRelativeResize="0"/>
          <p:nvPr/>
        </p:nvPicPr>
        <p:blipFill rotWithShape="1">
          <a:blip r:embed="rId3">
            <a:alphaModFix/>
          </a:blip>
          <a:srcRect b="0" l="0" r="0" t="0"/>
          <a:stretch/>
        </p:blipFill>
        <p:spPr>
          <a:xfrm>
            <a:off x="107504" y="6311801"/>
            <a:ext cx="1368152" cy="443224"/>
          </a:xfrm>
          <a:prstGeom prst="rect">
            <a:avLst/>
          </a:prstGeom>
          <a:noFill/>
          <a:ln>
            <a:noFill/>
          </a:ln>
        </p:spPr>
      </p:pic>
      <p:sp>
        <p:nvSpPr>
          <p:cNvPr id="174" name="Google Shape;174;p23"/>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395288" y="260350"/>
            <a:ext cx="8353425" cy="431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cap="small">
                <a:solidFill>
                  <a:schemeClr val="dk1"/>
                </a:solidFill>
              </a:rPr>
              <a:t>A New Solution Design: Structure </a:t>
            </a:r>
            <a:endParaRPr cap="small">
              <a:solidFill>
                <a:schemeClr val="dk1"/>
              </a:solidFill>
            </a:endParaRPr>
          </a:p>
        </p:txBody>
      </p:sp>
      <p:sp>
        <p:nvSpPr>
          <p:cNvPr id="180" name="Google Shape;180;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1" name="Google Shape;181;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2" name="Google Shape;182;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3" name="Google Shape;183;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4" name="Google Shape;184;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5" name="Google Shape;185;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6" name="Google Shape;186;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7" name="Google Shape;187;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8" name="Google Shape;188;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9" name="Google Shape;189;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0" name="Google Shape;190;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1" name="Google Shape;191;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2" name="Google Shape;192;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3" name="Google Shape;193;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4" name="Google Shape;194;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5" name="Google Shape;195;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6" name="Google Shape;196;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7" name="Google Shape;197;p2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Sheridan Creates" id="198" name="Google Shape;198;p24"/>
          <p:cNvPicPr preferRelativeResize="0"/>
          <p:nvPr/>
        </p:nvPicPr>
        <p:blipFill rotWithShape="1">
          <a:blip r:embed="rId3">
            <a:alphaModFix/>
          </a:blip>
          <a:srcRect b="0" l="0" r="0" t="0"/>
          <a:stretch/>
        </p:blipFill>
        <p:spPr>
          <a:xfrm>
            <a:off x="107504" y="6311801"/>
            <a:ext cx="1368152" cy="443224"/>
          </a:xfrm>
          <a:prstGeom prst="rect">
            <a:avLst/>
          </a:prstGeom>
          <a:noFill/>
          <a:ln>
            <a:noFill/>
          </a:ln>
        </p:spPr>
      </p:pic>
      <p:sp>
        <p:nvSpPr>
          <p:cNvPr id="199" name="Google Shape;199;p24"/>
          <p:cNvSpPr txBox="1"/>
          <p:nvPr/>
        </p:nvSpPr>
        <p:spPr>
          <a:xfrm>
            <a:off x="8086651" y="6507708"/>
            <a:ext cx="864095" cy="30566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0" name="Google Shape;200;p24"/>
          <p:cNvSpPr txBox="1"/>
          <p:nvPr/>
        </p:nvSpPr>
        <p:spPr>
          <a:xfrm>
            <a:off x="395287" y="3919082"/>
            <a:ext cx="8353425" cy="231823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Combined the output filter winding and circulating inductance winding on each path into one with a minimized total number of coils of 4</a:t>
            </a:r>
            <a:endParaRPr/>
          </a:p>
          <a:p>
            <a:pPr indent="-228600" lvl="0" marL="228600" marR="0" rtl="0" algn="l">
              <a:spcBef>
                <a:spcPts val="120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One shared core with a simplified standard EE shape and an air </a:t>
            </a:r>
            <a:r>
              <a:rPr lang="en-US" sz="2000">
                <a:solidFill>
                  <a:schemeClr val="dk1"/>
                </a:solidFill>
                <a:latin typeface="Calibri"/>
                <a:ea typeface="Calibri"/>
                <a:cs typeface="Calibri"/>
                <a:sym typeface="Calibri"/>
              </a:rPr>
              <a:t>gap in the middle leg</a:t>
            </a:r>
            <a:endParaRPr i="0" sz="2000" u="none" cap="none" strike="noStrike">
              <a:solidFill>
                <a:schemeClr val="dk1"/>
              </a:solidFill>
              <a:latin typeface="Calibri"/>
              <a:ea typeface="Calibri"/>
              <a:cs typeface="Calibri"/>
              <a:sym typeface="Calibri"/>
            </a:endParaRPr>
          </a:p>
          <a:p>
            <a:pPr indent="-228600" lvl="0" marL="228600" marR="0" rtl="0" algn="l">
              <a:spcBef>
                <a:spcPts val="1200"/>
              </a:spcBef>
              <a:spcAft>
                <a:spcPts val="0"/>
              </a:spcAft>
              <a:buClr>
                <a:schemeClr val="dk1"/>
              </a:buClr>
              <a:buSzPts val="2000"/>
              <a:buFont typeface="Calibri"/>
              <a:buChar char="•"/>
            </a:pPr>
            <a:r>
              <a:rPr i="0" lang="en-US" sz="2000" u="none" cap="none" strike="noStrike">
                <a:solidFill>
                  <a:schemeClr val="dk1"/>
                </a:solidFill>
                <a:latin typeface="Calibri"/>
                <a:ea typeface="Calibri"/>
                <a:cs typeface="Calibri"/>
                <a:sym typeface="Calibri"/>
              </a:rPr>
              <a:t>The circulating and output inductances will be adjusted by controlling the air gaps and/or choosing a core material with its specific permeability. </a:t>
            </a:r>
            <a:endParaRPr/>
          </a:p>
        </p:txBody>
      </p:sp>
      <p:pic>
        <p:nvPicPr>
          <p:cNvPr id="201" name="Google Shape;201;p24"/>
          <p:cNvPicPr preferRelativeResize="0"/>
          <p:nvPr/>
        </p:nvPicPr>
        <p:blipFill rotWithShape="1">
          <a:blip r:embed="rId4">
            <a:alphaModFix/>
          </a:blip>
          <a:srcRect b="0" l="0" r="0" t="0"/>
          <a:stretch/>
        </p:blipFill>
        <p:spPr>
          <a:xfrm>
            <a:off x="395536" y="1053422"/>
            <a:ext cx="4098494" cy="2782928"/>
          </a:xfrm>
          <a:prstGeom prst="rect">
            <a:avLst/>
          </a:prstGeom>
          <a:noFill/>
          <a:ln>
            <a:noFill/>
          </a:ln>
        </p:spPr>
      </p:pic>
      <p:pic>
        <p:nvPicPr>
          <p:cNvPr id="202" name="Google Shape;202;p24"/>
          <p:cNvPicPr preferRelativeResize="0"/>
          <p:nvPr/>
        </p:nvPicPr>
        <p:blipFill rotWithShape="1">
          <a:blip r:embed="rId5">
            <a:alphaModFix/>
          </a:blip>
          <a:srcRect b="0" l="0" r="0" t="0"/>
          <a:stretch/>
        </p:blipFill>
        <p:spPr>
          <a:xfrm>
            <a:off x="4867127" y="1268760"/>
            <a:ext cx="3809329" cy="23563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9F38F4AE8ED54586F00F944A5058BA" ma:contentTypeVersion="14" ma:contentTypeDescription="Create a new document." ma:contentTypeScope="" ma:versionID="a9b840ff050def9df17b426c25d0ea55">
  <xsd:schema xmlns:xsd="http://www.w3.org/2001/XMLSchema" xmlns:xs="http://www.w3.org/2001/XMLSchema" xmlns:p="http://schemas.microsoft.com/office/2006/metadata/properties" xmlns:ns2="e24b7d41-0ef4-4026-ab7d-eb1767ab9009" xmlns:ns3="6babe422-6366-4e8c-9314-37d5bd015495" targetNamespace="http://schemas.microsoft.com/office/2006/metadata/properties" ma:root="true" ma:fieldsID="7a3b0ed62f1bfbaf506576e3151d296b" ns2:_="" ns3:_="">
    <xsd:import namespace="e24b7d41-0ef4-4026-ab7d-eb1767ab9009"/>
    <xsd:import namespace="6babe422-6366-4e8c-9314-37d5bd0154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b7d41-0ef4-4026-ab7d-eb1767ab9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875b50-84de-4a3a-aee8-351b89322e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abe422-6366-4e8c-9314-37d5bd01549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991527-3e8b-4d92-8f1a-73945854e4d3}" ma:internalName="TaxCatchAll" ma:showField="CatchAllData" ma:web="6babe422-6366-4e8c-9314-37d5bd01549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abe422-6366-4e8c-9314-37d5bd015495" xsi:nil="true"/>
    <lcf76f155ced4ddcb4097134ff3c332f xmlns="e24b7d41-0ef4-4026-ab7d-eb1767ab90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434218-0D1C-4F08-B4E1-978150A01FCB}"/>
</file>

<file path=customXml/itemProps2.xml><?xml version="1.0" encoding="utf-8"?>
<ds:datastoreItem xmlns:ds="http://schemas.openxmlformats.org/officeDocument/2006/customXml" ds:itemID="{68022CBE-12FC-48FD-BE36-C0F4D2D53979}"/>
</file>

<file path=customXml/itemProps3.xml><?xml version="1.0" encoding="utf-8"?>
<ds:datastoreItem xmlns:ds="http://schemas.openxmlformats.org/officeDocument/2006/customXml" ds:itemID="{48526966-8CAC-4038-A0B3-26DC160A6CF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0x010100FA9F38F4AE8ED54586F00F944A5058BA</vt:lpwstr>
  </property>
</Properties>
</file>