
<file path=[Content_Types].xml><?xml version="1.0" encoding="utf-8"?>
<Types xmlns="http://schemas.openxmlformats.org/package/2006/content-types">
  <Default Extension="gif" ContentType="image/gif"/>
  <Default Extension="jpeg" ContentType="image/jpeg"/>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70" r:id="rId2"/>
    <p:sldMasterId id="2147483661" r:id="rId3"/>
  </p:sldMasterIdLst>
  <p:notesMasterIdLst>
    <p:notesMasterId r:id="rId27"/>
  </p:notesMasterIdLst>
  <p:sldIdLst>
    <p:sldId id="257" r:id="rId4"/>
    <p:sldId id="277" r:id="rId5"/>
    <p:sldId id="258" r:id="rId6"/>
    <p:sldId id="283" r:id="rId7"/>
    <p:sldId id="259" r:id="rId8"/>
    <p:sldId id="260" r:id="rId9"/>
    <p:sldId id="264" r:id="rId10"/>
    <p:sldId id="278" r:id="rId11"/>
    <p:sldId id="279" r:id="rId12"/>
    <p:sldId id="261" r:id="rId13"/>
    <p:sldId id="265" r:id="rId14"/>
    <p:sldId id="266" r:id="rId15"/>
    <p:sldId id="284" r:id="rId16"/>
    <p:sldId id="273" r:id="rId17"/>
    <p:sldId id="275" r:id="rId18"/>
    <p:sldId id="276" r:id="rId19"/>
    <p:sldId id="268" r:id="rId20"/>
    <p:sldId id="269" r:id="rId21"/>
    <p:sldId id="270" r:id="rId22"/>
    <p:sldId id="271" r:id="rId23"/>
    <p:sldId id="281" r:id="rId24"/>
    <p:sldId id="272"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62"/>
    <p:restoredTop sz="86380"/>
  </p:normalViewPr>
  <p:slideViewPr>
    <p:cSldViewPr snapToGrid="0">
      <p:cViewPr varScale="1">
        <p:scale>
          <a:sx n="93" d="100"/>
          <a:sy n="93"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7A57AA-22A6-4861-B439-0FC44C3488AD}"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F38A234D-711F-4B68-8A79-8E6625F75A43}">
      <dgm:prSet phldrT="[Text]" phldr="0"/>
      <dgm:spPr/>
      <dgm:t>
        <a:bodyPr/>
        <a:lstStyle/>
        <a:p>
          <a:pPr rtl="0"/>
          <a:r>
            <a:rPr lang="en-US">
              <a:latin typeface="Calibri Light" panose="020F0302020204030204"/>
            </a:rPr>
            <a:t>Asking Questions</a:t>
          </a:r>
          <a:endParaRPr lang="en-US"/>
        </a:p>
      </dgm:t>
    </dgm:pt>
    <dgm:pt modelId="{8F4263FF-E7CF-405F-87DD-60E66795D0D1}" type="parTrans" cxnId="{E980F0E5-37F7-45FB-8799-8D4508230AF0}">
      <dgm:prSet/>
      <dgm:spPr/>
      <dgm:t>
        <a:bodyPr/>
        <a:lstStyle/>
        <a:p>
          <a:endParaRPr lang="en-US"/>
        </a:p>
      </dgm:t>
    </dgm:pt>
    <dgm:pt modelId="{844E76E2-BFAD-4E3E-BFCE-7CE466C544D9}" type="sibTrans" cxnId="{E980F0E5-37F7-45FB-8799-8D4508230AF0}">
      <dgm:prSet/>
      <dgm:spPr/>
      <dgm:t>
        <a:bodyPr/>
        <a:lstStyle/>
        <a:p>
          <a:endParaRPr lang="en-US"/>
        </a:p>
      </dgm:t>
    </dgm:pt>
    <dgm:pt modelId="{734507B6-8C5D-40B9-B6C6-3C89E61AF547}">
      <dgm:prSet phldrT="[Text]" phldr="0"/>
      <dgm:spPr/>
      <dgm:t>
        <a:bodyPr/>
        <a:lstStyle/>
        <a:p>
          <a:pPr rtl="0"/>
          <a:r>
            <a:rPr lang="en-US">
              <a:latin typeface="Calibri Light" panose="020F0302020204030204"/>
            </a:rPr>
            <a:t>Finding Answers</a:t>
          </a:r>
          <a:endParaRPr lang="en-US"/>
        </a:p>
      </dgm:t>
    </dgm:pt>
    <dgm:pt modelId="{4A0423B5-EEA8-4785-92D0-4BAE7C6181EC}" type="parTrans" cxnId="{DDC68ADC-06DB-4182-86CC-8738CEF5B97C}">
      <dgm:prSet/>
      <dgm:spPr/>
      <dgm:t>
        <a:bodyPr/>
        <a:lstStyle/>
        <a:p>
          <a:endParaRPr lang="en-US"/>
        </a:p>
      </dgm:t>
    </dgm:pt>
    <dgm:pt modelId="{17B2E068-CA0B-4944-AABB-72377F855D3E}" type="sibTrans" cxnId="{DDC68ADC-06DB-4182-86CC-8738CEF5B97C}">
      <dgm:prSet/>
      <dgm:spPr/>
      <dgm:t>
        <a:bodyPr/>
        <a:lstStyle/>
        <a:p>
          <a:endParaRPr lang="en-US"/>
        </a:p>
      </dgm:t>
    </dgm:pt>
    <dgm:pt modelId="{18A855A7-31AF-4CFC-80FE-BE9B7D5E0798}">
      <dgm:prSet phldrT="[Text]" phldr="0"/>
      <dgm:spPr/>
      <dgm:t>
        <a:bodyPr/>
        <a:lstStyle/>
        <a:p>
          <a:pPr rtl="0"/>
          <a:r>
            <a:rPr lang="en-US">
              <a:latin typeface="Calibri Light" panose="020F0302020204030204"/>
            </a:rPr>
            <a:t>Taking Action</a:t>
          </a:r>
          <a:endParaRPr lang="en-US"/>
        </a:p>
      </dgm:t>
    </dgm:pt>
    <dgm:pt modelId="{E94A25A2-8541-4BA9-AC97-26C40710052A}" type="parTrans" cxnId="{9C0962DF-6386-4940-9422-0156F5C586FD}">
      <dgm:prSet/>
      <dgm:spPr/>
      <dgm:t>
        <a:bodyPr/>
        <a:lstStyle/>
        <a:p>
          <a:endParaRPr lang="en-US"/>
        </a:p>
      </dgm:t>
    </dgm:pt>
    <dgm:pt modelId="{11E84DA7-8A85-4489-9F8E-D19271AE5FC5}" type="sibTrans" cxnId="{9C0962DF-6386-4940-9422-0156F5C586FD}">
      <dgm:prSet/>
      <dgm:spPr/>
      <dgm:t>
        <a:bodyPr/>
        <a:lstStyle/>
        <a:p>
          <a:endParaRPr lang="en-US"/>
        </a:p>
      </dgm:t>
    </dgm:pt>
    <dgm:pt modelId="{128BE5C6-087B-46D1-9DB8-0F16D96A4424}" type="pres">
      <dgm:prSet presAssocID="{857A57AA-22A6-4861-B439-0FC44C3488AD}" presName="cycle" presStyleCnt="0">
        <dgm:presLayoutVars>
          <dgm:dir/>
          <dgm:resizeHandles val="exact"/>
        </dgm:presLayoutVars>
      </dgm:prSet>
      <dgm:spPr/>
    </dgm:pt>
    <dgm:pt modelId="{A7765104-CA59-43A4-BC31-2E98AB79296E}" type="pres">
      <dgm:prSet presAssocID="{F38A234D-711F-4B68-8A79-8E6625F75A43}" presName="dummy" presStyleCnt="0"/>
      <dgm:spPr/>
    </dgm:pt>
    <dgm:pt modelId="{53C5F7E2-B9F7-48FB-9265-4FED05834C79}" type="pres">
      <dgm:prSet presAssocID="{F38A234D-711F-4B68-8A79-8E6625F75A43}" presName="node" presStyleLbl="revTx" presStyleIdx="0" presStyleCnt="3">
        <dgm:presLayoutVars>
          <dgm:bulletEnabled val="1"/>
        </dgm:presLayoutVars>
      </dgm:prSet>
      <dgm:spPr/>
    </dgm:pt>
    <dgm:pt modelId="{B938A60A-0297-45F0-86A1-FE99D977EEC7}" type="pres">
      <dgm:prSet presAssocID="{844E76E2-BFAD-4E3E-BFCE-7CE466C544D9}" presName="sibTrans" presStyleLbl="node1" presStyleIdx="0" presStyleCnt="3"/>
      <dgm:spPr/>
    </dgm:pt>
    <dgm:pt modelId="{9F533374-24CA-4B3B-AEC9-E467CFB4872A}" type="pres">
      <dgm:prSet presAssocID="{734507B6-8C5D-40B9-B6C6-3C89E61AF547}" presName="dummy" presStyleCnt="0"/>
      <dgm:spPr/>
    </dgm:pt>
    <dgm:pt modelId="{BC6AE1F3-2CF7-4536-9665-8EC527CD805C}" type="pres">
      <dgm:prSet presAssocID="{734507B6-8C5D-40B9-B6C6-3C89E61AF547}" presName="node" presStyleLbl="revTx" presStyleIdx="1" presStyleCnt="3">
        <dgm:presLayoutVars>
          <dgm:bulletEnabled val="1"/>
        </dgm:presLayoutVars>
      </dgm:prSet>
      <dgm:spPr/>
    </dgm:pt>
    <dgm:pt modelId="{45D48F9C-3BC0-4D64-9B29-26852595DF45}" type="pres">
      <dgm:prSet presAssocID="{17B2E068-CA0B-4944-AABB-72377F855D3E}" presName="sibTrans" presStyleLbl="node1" presStyleIdx="1" presStyleCnt="3"/>
      <dgm:spPr/>
    </dgm:pt>
    <dgm:pt modelId="{1E67AED5-6E32-4BF5-A94B-21DE0907C2B9}" type="pres">
      <dgm:prSet presAssocID="{18A855A7-31AF-4CFC-80FE-BE9B7D5E0798}" presName="dummy" presStyleCnt="0"/>
      <dgm:spPr/>
    </dgm:pt>
    <dgm:pt modelId="{A7F7F591-7B65-4CE8-8FF7-46E3AA4785A7}" type="pres">
      <dgm:prSet presAssocID="{18A855A7-31AF-4CFC-80FE-BE9B7D5E0798}" presName="node" presStyleLbl="revTx" presStyleIdx="2" presStyleCnt="3">
        <dgm:presLayoutVars>
          <dgm:bulletEnabled val="1"/>
        </dgm:presLayoutVars>
      </dgm:prSet>
      <dgm:spPr/>
    </dgm:pt>
    <dgm:pt modelId="{333319F5-99BF-44C3-B685-4C0A4FCBA129}" type="pres">
      <dgm:prSet presAssocID="{11E84DA7-8A85-4489-9F8E-D19271AE5FC5}" presName="sibTrans" presStyleLbl="node1" presStyleIdx="2" presStyleCnt="3"/>
      <dgm:spPr/>
    </dgm:pt>
  </dgm:ptLst>
  <dgm:cxnLst>
    <dgm:cxn modelId="{6C356506-75A2-444A-BF0C-36CDC472D48F}" type="presOf" srcId="{11E84DA7-8A85-4489-9F8E-D19271AE5FC5}" destId="{333319F5-99BF-44C3-B685-4C0A4FCBA129}" srcOrd="0" destOrd="0" presId="urn:microsoft.com/office/officeart/2005/8/layout/cycle1"/>
    <dgm:cxn modelId="{E4F6C018-8852-464F-8F33-CEBA50EFC4E3}" type="presOf" srcId="{F38A234D-711F-4B68-8A79-8E6625F75A43}" destId="{53C5F7E2-B9F7-48FB-9265-4FED05834C79}" srcOrd="0" destOrd="0" presId="urn:microsoft.com/office/officeart/2005/8/layout/cycle1"/>
    <dgm:cxn modelId="{A7C8E047-3830-44AF-968A-03AB93EC8E52}" type="presOf" srcId="{17B2E068-CA0B-4944-AABB-72377F855D3E}" destId="{45D48F9C-3BC0-4D64-9B29-26852595DF45}" srcOrd="0" destOrd="0" presId="urn:microsoft.com/office/officeart/2005/8/layout/cycle1"/>
    <dgm:cxn modelId="{BB5E3370-2E35-4FAC-8C2D-061AD950A441}" type="presOf" srcId="{857A57AA-22A6-4861-B439-0FC44C3488AD}" destId="{128BE5C6-087B-46D1-9DB8-0F16D96A4424}" srcOrd="0" destOrd="0" presId="urn:microsoft.com/office/officeart/2005/8/layout/cycle1"/>
    <dgm:cxn modelId="{681AC880-0E0F-46E4-A11F-A1902CD0A030}" type="presOf" srcId="{844E76E2-BFAD-4E3E-BFCE-7CE466C544D9}" destId="{B938A60A-0297-45F0-86A1-FE99D977EEC7}" srcOrd="0" destOrd="0" presId="urn:microsoft.com/office/officeart/2005/8/layout/cycle1"/>
    <dgm:cxn modelId="{A486C2A9-2468-4921-8456-EDE7111A53C7}" type="presOf" srcId="{18A855A7-31AF-4CFC-80FE-BE9B7D5E0798}" destId="{A7F7F591-7B65-4CE8-8FF7-46E3AA4785A7}" srcOrd="0" destOrd="0" presId="urn:microsoft.com/office/officeart/2005/8/layout/cycle1"/>
    <dgm:cxn modelId="{DDC68ADC-06DB-4182-86CC-8738CEF5B97C}" srcId="{857A57AA-22A6-4861-B439-0FC44C3488AD}" destId="{734507B6-8C5D-40B9-B6C6-3C89E61AF547}" srcOrd="1" destOrd="0" parTransId="{4A0423B5-EEA8-4785-92D0-4BAE7C6181EC}" sibTransId="{17B2E068-CA0B-4944-AABB-72377F855D3E}"/>
    <dgm:cxn modelId="{9C0962DF-6386-4940-9422-0156F5C586FD}" srcId="{857A57AA-22A6-4861-B439-0FC44C3488AD}" destId="{18A855A7-31AF-4CFC-80FE-BE9B7D5E0798}" srcOrd="2" destOrd="0" parTransId="{E94A25A2-8541-4BA9-AC97-26C40710052A}" sibTransId="{11E84DA7-8A85-4489-9F8E-D19271AE5FC5}"/>
    <dgm:cxn modelId="{E980F0E5-37F7-45FB-8799-8D4508230AF0}" srcId="{857A57AA-22A6-4861-B439-0FC44C3488AD}" destId="{F38A234D-711F-4B68-8A79-8E6625F75A43}" srcOrd="0" destOrd="0" parTransId="{8F4263FF-E7CF-405F-87DD-60E66795D0D1}" sibTransId="{844E76E2-BFAD-4E3E-BFCE-7CE466C544D9}"/>
    <dgm:cxn modelId="{AC3B56EF-1D4E-410C-B5BA-F84DFC883794}" type="presOf" srcId="{734507B6-8C5D-40B9-B6C6-3C89E61AF547}" destId="{BC6AE1F3-2CF7-4536-9665-8EC527CD805C}" srcOrd="0" destOrd="0" presId="urn:microsoft.com/office/officeart/2005/8/layout/cycle1"/>
    <dgm:cxn modelId="{DD3C3088-C0F1-4A8F-BFCF-0BD0C8556AC4}" type="presParOf" srcId="{128BE5C6-087B-46D1-9DB8-0F16D96A4424}" destId="{A7765104-CA59-43A4-BC31-2E98AB79296E}" srcOrd="0" destOrd="0" presId="urn:microsoft.com/office/officeart/2005/8/layout/cycle1"/>
    <dgm:cxn modelId="{C42ECDC0-5611-467E-A47A-44302ABB6A29}" type="presParOf" srcId="{128BE5C6-087B-46D1-9DB8-0F16D96A4424}" destId="{53C5F7E2-B9F7-48FB-9265-4FED05834C79}" srcOrd="1" destOrd="0" presId="urn:microsoft.com/office/officeart/2005/8/layout/cycle1"/>
    <dgm:cxn modelId="{97DD880B-3B82-426F-B18E-C896F4331DD3}" type="presParOf" srcId="{128BE5C6-087B-46D1-9DB8-0F16D96A4424}" destId="{B938A60A-0297-45F0-86A1-FE99D977EEC7}" srcOrd="2" destOrd="0" presId="urn:microsoft.com/office/officeart/2005/8/layout/cycle1"/>
    <dgm:cxn modelId="{75987003-E776-464C-80B9-2F239A5BB8F7}" type="presParOf" srcId="{128BE5C6-087B-46D1-9DB8-0F16D96A4424}" destId="{9F533374-24CA-4B3B-AEC9-E467CFB4872A}" srcOrd="3" destOrd="0" presId="urn:microsoft.com/office/officeart/2005/8/layout/cycle1"/>
    <dgm:cxn modelId="{0BA2B6E6-CBF6-41B9-A442-37416E84AC0B}" type="presParOf" srcId="{128BE5C6-087B-46D1-9DB8-0F16D96A4424}" destId="{BC6AE1F3-2CF7-4536-9665-8EC527CD805C}" srcOrd="4" destOrd="0" presId="urn:microsoft.com/office/officeart/2005/8/layout/cycle1"/>
    <dgm:cxn modelId="{39559EA5-F97A-4910-8C4E-2D1D219E4AB5}" type="presParOf" srcId="{128BE5C6-087B-46D1-9DB8-0F16D96A4424}" destId="{45D48F9C-3BC0-4D64-9B29-26852595DF45}" srcOrd="5" destOrd="0" presId="urn:microsoft.com/office/officeart/2005/8/layout/cycle1"/>
    <dgm:cxn modelId="{6655D0BE-5A4C-45E4-AB6F-061A33513A08}" type="presParOf" srcId="{128BE5C6-087B-46D1-9DB8-0F16D96A4424}" destId="{1E67AED5-6E32-4BF5-A94B-21DE0907C2B9}" srcOrd="6" destOrd="0" presId="urn:microsoft.com/office/officeart/2005/8/layout/cycle1"/>
    <dgm:cxn modelId="{340BA899-7852-49AC-B8EC-2402614097D9}" type="presParOf" srcId="{128BE5C6-087B-46D1-9DB8-0F16D96A4424}" destId="{A7F7F591-7B65-4CE8-8FF7-46E3AA4785A7}" srcOrd="7" destOrd="0" presId="urn:microsoft.com/office/officeart/2005/8/layout/cycle1"/>
    <dgm:cxn modelId="{10FB2871-A791-44F2-AEDC-7AA77438DB94}" type="presParOf" srcId="{128BE5C6-087B-46D1-9DB8-0F16D96A4424}" destId="{333319F5-99BF-44C3-B685-4C0A4FCBA129}"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736438-CF66-43FF-A084-AB2E7BE6D1A0}"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67A55EA5-DAD6-403E-BCD6-5AC204D6AC3C}">
      <dgm:prSet phldrT="[Text]" phldr="0"/>
      <dgm:spPr/>
      <dgm:t>
        <a:bodyPr/>
        <a:lstStyle/>
        <a:p>
          <a:pPr rtl="0"/>
          <a:r>
            <a:rPr lang="en-US" b="0">
              <a:latin typeface="Calibri Light" panose="020F0302020204030204"/>
            </a:rPr>
            <a:t>Checkpoints</a:t>
          </a:r>
          <a:endParaRPr lang="en-US" b="0"/>
        </a:p>
      </dgm:t>
    </dgm:pt>
    <dgm:pt modelId="{991F73B8-9832-4847-84FD-BA903F6AE6A7}" type="parTrans" cxnId="{95D13114-A803-44CC-A062-A8C3A6E289DA}">
      <dgm:prSet/>
      <dgm:spPr/>
      <dgm:t>
        <a:bodyPr/>
        <a:lstStyle/>
        <a:p>
          <a:endParaRPr lang="en-US"/>
        </a:p>
      </dgm:t>
    </dgm:pt>
    <dgm:pt modelId="{05EC797F-BD6C-484C-A688-B7264F177DAB}" type="sibTrans" cxnId="{95D13114-A803-44CC-A062-A8C3A6E289DA}">
      <dgm:prSet/>
      <dgm:spPr/>
      <dgm:t>
        <a:bodyPr/>
        <a:lstStyle/>
        <a:p>
          <a:endParaRPr lang="en-US"/>
        </a:p>
      </dgm:t>
    </dgm:pt>
    <dgm:pt modelId="{9BDFBABE-9886-4012-B985-F96D3E550A55}">
      <dgm:prSet phldrT="[Text]" phldr="0"/>
      <dgm:spPr/>
      <dgm:t>
        <a:bodyPr/>
        <a:lstStyle/>
        <a:p>
          <a:pPr rtl="0"/>
          <a:r>
            <a:rPr lang="en-US" b="0"/>
            <a:t>Did they sign up for a group assignment?    </a:t>
          </a:r>
          <a:r>
            <a:rPr lang="en-US" b="0">
              <a:latin typeface="Calibri Light" panose="020F0302020204030204"/>
            </a:rPr>
            <a:t> </a:t>
          </a:r>
          <a:endParaRPr lang="en-US" b="0"/>
        </a:p>
      </dgm:t>
    </dgm:pt>
    <dgm:pt modelId="{1A10E0E3-A211-43C3-A4BE-108BC403FC45}" type="parTrans" cxnId="{546F8DC0-DEC9-42D6-8F3B-8004697C0811}">
      <dgm:prSet/>
      <dgm:spPr/>
      <dgm:t>
        <a:bodyPr/>
        <a:lstStyle/>
        <a:p>
          <a:endParaRPr lang="en-US"/>
        </a:p>
      </dgm:t>
    </dgm:pt>
    <dgm:pt modelId="{8B2B064A-9650-47E1-BDB6-1DEB2E6C4D6E}" type="sibTrans" cxnId="{546F8DC0-DEC9-42D6-8F3B-8004697C0811}">
      <dgm:prSet/>
      <dgm:spPr/>
      <dgm:t>
        <a:bodyPr/>
        <a:lstStyle/>
        <a:p>
          <a:endParaRPr lang="en-US"/>
        </a:p>
      </dgm:t>
    </dgm:pt>
    <dgm:pt modelId="{DB715FFA-0AE0-4256-ADF6-0BA968BAD227}">
      <dgm:prSet phldrT="[Text]" phldr="0"/>
      <dgm:spPr/>
      <dgm:t>
        <a:bodyPr/>
        <a:lstStyle/>
        <a:p>
          <a:pPr rtl="0"/>
          <a:r>
            <a:rPr lang="en-US" b="0">
              <a:latin typeface="Calibri Light" panose="020F0302020204030204"/>
            </a:rPr>
            <a:t>Process</a:t>
          </a:r>
          <a:endParaRPr lang="en-US" b="0"/>
        </a:p>
      </dgm:t>
    </dgm:pt>
    <dgm:pt modelId="{9A778D3B-5215-445F-ABE6-49A99A97B651}" type="parTrans" cxnId="{CC1DEF35-52B7-476D-AA68-4C99D08362D6}">
      <dgm:prSet/>
      <dgm:spPr/>
      <dgm:t>
        <a:bodyPr/>
        <a:lstStyle/>
        <a:p>
          <a:endParaRPr lang="en-US"/>
        </a:p>
      </dgm:t>
    </dgm:pt>
    <dgm:pt modelId="{3E046A59-90C7-4983-AA8B-D2D759BC41F6}" type="sibTrans" cxnId="{CC1DEF35-52B7-476D-AA68-4C99D08362D6}">
      <dgm:prSet/>
      <dgm:spPr/>
      <dgm:t>
        <a:bodyPr/>
        <a:lstStyle/>
        <a:p>
          <a:endParaRPr lang="en-US"/>
        </a:p>
      </dgm:t>
    </dgm:pt>
    <dgm:pt modelId="{79230948-39A6-4752-9A05-0EEB105E60E5}">
      <dgm:prSet phldr="0"/>
      <dgm:spPr/>
      <dgm:t>
        <a:bodyPr/>
        <a:lstStyle/>
        <a:p>
          <a:r>
            <a:rPr lang="en-US" b="0">
              <a:latin typeface="Calibri Light" panose="020F0302020204030204"/>
            </a:rPr>
            <a:t>Network</a:t>
          </a:r>
          <a:endParaRPr lang="en-US" b="0"/>
        </a:p>
      </dgm:t>
    </dgm:pt>
    <dgm:pt modelId="{E1666EA6-7091-4902-BF0B-A29094A14450}" type="parTrans" cxnId="{848B04D8-A334-4933-9C73-E385345EE6A9}">
      <dgm:prSet/>
      <dgm:spPr/>
    </dgm:pt>
    <dgm:pt modelId="{0E829EC3-7FDA-40D0-B120-6E234E0AE924}" type="sibTrans" cxnId="{848B04D8-A334-4933-9C73-E385345EE6A9}">
      <dgm:prSet/>
      <dgm:spPr/>
    </dgm:pt>
    <dgm:pt modelId="{5CB635F6-D596-4FFF-B6CF-D8C747E8FEA2}">
      <dgm:prSet phldr="0"/>
      <dgm:spPr/>
      <dgm:t>
        <a:bodyPr/>
        <a:lstStyle/>
        <a:p>
          <a:r>
            <a:rPr lang="en-US" b="0">
              <a:latin typeface="Calibri Light" panose="020F0302020204030204"/>
            </a:rPr>
            <a:t>Content</a:t>
          </a:r>
        </a:p>
      </dgm:t>
    </dgm:pt>
    <dgm:pt modelId="{6154C2A5-6600-41EF-9E2E-24F2AA423F99}" type="parTrans" cxnId="{25AE1D9D-CE65-4A90-B85F-60B1D370B9F2}">
      <dgm:prSet/>
      <dgm:spPr/>
    </dgm:pt>
    <dgm:pt modelId="{F9E3B160-04D1-46E8-A47E-451EDBFF28AA}" type="sibTrans" cxnId="{25AE1D9D-CE65-4A90-B85F-60B1D370B9F2}">
      <dgm:prSet/>
      <dgm:spPr/>
    </dgm:pt>
    <dgm:pt modelId="{CBFD21E6-DA82-4834-9C04-375D4E14E986}">
      <dgm:prSet phldr="0"/>
      <dgm:spPr/>
      <dgm:t>
        <a:bodyPr/>
        <a:lstStyle/>
        <a:p>
          <a:pPr algn="l" rtl="0"/>
          <a:r>
            <a:rPr lang="en-US" b="0"/>
            <a:t>Have students accessed the resources?</a:t>
          </a:r>
          <a:r>
            <a:rPr lang="en-US" b="0">
              <a:latin typeface="Calibri Light" panose="020F0302020204030204"/>
            </a:rPr>
            <a:t> </a:t>
          </a:r>
        </a:p>
      </dgm:t>
    </dgm:pt>
    <dgm:pt modelId="{D52EDBFC-8B7D-4DB6-8D82-566486607927}" type="parTrans" cxnId="{07A0C998-FA55-427B-9445-8B3BBD7F6EFD}">
      <dgm:prSet/>
      <dgm:spPr/>
    </dgm:pt>
    <dgm:pt modelId="{EC0C7114-A564-41B0-B868-403A190BD712}" type="sibTrans" cxnId="{07A0C998-FA55-427B-9445-8B3BBD7F6EFD}">
      <dgm:prSet/>
      <dgm:spPr/>
    </dgm:pt>
    <dgm:pt modelId="{1FE32915-DE6D-40C8-A9B9-DE85B2AA4B5D}">
      <dgm:prSet phldr="0"/>
      <dgm:spPr/>
      <dgm:t>
        <a:bodyPr/>
        <a:lstStyle/>
        <a:p>
          <a:pPr algn="l" rtl="0"/>
          <a:r>
            <a:rPr lang="en-US" b="0"/>
            <a:t>Have they submitted their work on time?</a:t>
          </a:r>
          <a:r>
            <a:rPr lang="en-US" b="0">
              <a:latin typeface="Calibri Light" panose="020F0302020204030204"/>
            </a:rPr>
            <a:t> </a:t>
          </a:r>
        </a:p>
      </dgm:t>
    </dgm:pt>
    <dgm:pt modelId="{FD8547EB-8297-4F69-A7C9-9F4CA7728A67}" type="parTrans" cxnId="{E0CE229C-C258-4163-8948-09E45A0F7095}">
      <dgm:prSet/>
      <dgm:spPr/>
    </dgm:pt>
    <dgm:pt modelId="{29366D12-9960-4071-B787-2636E05052C6}" type="sibTrans" cxnId="{E0CE229C-C258-4163-8948-09E45A0F7095}">
      <dgm:prSet/>
      <dgm:spPr/>
    </dgm:pt>
    <dgm:pt modelId="{10395E2E-3C6B-454D-B682-53C3A8707446}">
      <dgm:prSet phldr="0"/>
      <dgm:spPr/>
      <dgm:t>
        <a:bodyPr/>
        <a:lstStyle/>
        <a:p>
          <a:pPr algn="l" rtl="0"/>
          <a:r>
            <a:rPr lang="en-US" b="0"/>
            <a:t>Have they missed several assignments?</a:t>
          </a:r>
          <a:r>
            <a:rPr lang="en-US" b="0">
              <a:latin typeface="Calibri Light" panose="020F0302020204030204"/>
            </a:rPr>
            <a:t> </a:t>
          </a:r>
          <a:endParaRPr lang="en-US" b="0"/>
        </a:p>
      </dgm:t>
    </dgm:pt>
    <dgm:pt modelId="{27D3BCBF-38D1-4891-B93D-C4EC22CD57FD}" type="parTrans" cxnId="{8638F688-14DF-4C22-89C6-8697D6E1C1C1}">
      <dgm:prSet/>
      <dgm:spPr/>
    </dgm:pt>
    <dgm:pt modelId="{CD7C1078-4570-407D-BBA9-94C0FCFF3C38}" type="sibTrans" cxnId="{8638F688-14DF-4C22-89C6-8697D6E1C1C1}">
      <dgm:prSet/>
      <dgm:spPr/>
    </dgm:pt>
    <dgm:pt modelId="{0D04D5AD-D4A7-4689-ACFA-97849772DEB9}">
      <dgm:prSet phldr="0"/>
      <dgm:spPr/>
      <dgm:t>
        <a:bodyPr/>
        <a:lstStyle/>
        <a:p>
          <a:pPr algn="l" rtl="0"/>
          <a:r>
            <a:rPr lang="en-US" b="0"/>
            <a:t>Did they download a file for reading?</a:t>
          </a:r>
          <a:r>
            <a:rPr lang="en-US" b="0">
              <a:latin typeface="Calibri Light" panose="020F0302020204030204"/>
            </a:rPr>
            <a:t> </a:t>
          </a:r>
          <a:endParaRPr lang="en-US" b="0"/>
        </a:p>
      </dgm:t>
    </dgm:pt>
    <dgm:pt modelId="{A5A79866-ED6E-4B40-8741-BE896077AA53}" type="parTrans" cxnId="{95CF94FE-F4B4-4833-9A6A-2878907968FB}">
      <dgm:prSet/>
      <dgm:spPr/>
    </dgm:pt>
    <dgm:pt modelId="{BEDBEB0E-61F4-4899-B8D8-4E35EA4A4BD5}" type="sibTrans" cxnId="{95CF94FE-F4B4-4833-9A6A-2878907968FB}">
      <dgm:prSet/>
      <dgm:spPr/>
    </dgm:pt>
    <dgm:pt modelId="{D896DA34-00AF-410B-AACA-1932C6BA5E54}">
      <dgm:prSet phldr="0"/>
      <dgm:spPr/>
      <dgm:t>
        <a:bodyPr/>
        <a:lstStyle/>
        <a:p>
          <a:pPr algn="l" rtl="0"/>
          <a:r>
            <a:rPr lang="en-US" b="0"/>
            <a:t>How do learners progress through the course materials?</a:t>
          </a:r>
          <a:r>
            <a:rPr lang="en-US" b="0">
              <a:latin typeface="Calibri Light" panose="020F0302020204030204"/>
            </a:rPr>
            <a:t> </a:t>
          </a:r>
        </a:p>
      </dgm:t>
    </dgm:pt>
    <dgm:pt modelId="{90C53149-7F1B-41B8-8545-5AAE16AD0373}" type="parTrans" cxnId="{D818252F-EF7F-459B-8C2F-A42D05DFA571}">
      <dgm:prSet/>
      <dgm:spPr/>
    </dgm:pt>
    <dgm:pt modelId="{AEA16AC5-0F4B-4B44-8195-9121F22AA617}" type="sibTrans" cxnId="{D818252F-EF7F-459B-8C2F-A42D05DFA571}">
      <dgm:prSet/>
      <dgm:spPr/>
    </dgm:pt>
    <dgm:pt modelId="{E1B6FE9B-7B15-426C-AB3D-6ED6B30E7AF3}">
      <dgm:prSet phldr="0"/>
      <dgm:spPr/>
      <dgm:t>
        <a:bodyPr/>
        <a:lstStyle/>
        <a:p>
          <a:pPr algn="l" rtl="0"/>
          <a:r>
            <a:rPr lang="en-US" b="0"/>
            <a:t>Do different learners take different paths?</a:t>
          </a:r>
          <a:r>
            <a:rPr lang="en-US" b="0">
              <a:latin typeface="Calibri Light" panose="020F0302020204030204"/>
            </a:rPr>
            <a:t> </a:t>
          </a:r>
          <a:endParaRPr lang="en-US" b="0"/>
        </a:p>
      </dgm:t>
    </dgm:pt>
    <dgm:pt modelId="{9D0C57EE-EC17-4D81-8BD3-0B376F3B04BB}" type="parTrans" cxnId="{480DFB69-DFD0-4096-8EB1-651FA1AB82A4}">
      <dgm:prSet/>
      <dgm:spPr/>
    </dgm:pt>
    <dgm:pt modelId="{AF821A91-23F3-46AF-B9B4-B2F14BAC5658}" type="sibTrans" cxnId="{480DFB69-DFD0-4096-8EB1-651FA1AB82A4}">
      <dgm:prSet/>
      <dgm:spPr/>
    </dgm:pt>
    <dgm:pt modelId="{358389F0-138A-4DBB-86BF-A5DBBD598995}">
      <dgm:prSet phldr="0"/>
      <dgm:spPr/>
      <dgm:t>
        <a:bodyPr/>
        <a:lstStyle/>
        <a:p>
          <a:pPr algn="l"/>
          <a:r>
            <a:rPr lang="en-US" b="0"/>
            <a:t>Do learners review all resources before completing online quizzes or submitting assignments?</a:t>
          </a:r>
        </a:p>
      </dgm:t>
    </dgm:pt>
    <dgm:pt modelId="{CBB40B97-CB14-4032-AD47-08C92D0E0770}" type="parTrans" cxnId="{6CE1121E-B06E-4E91-B292-FF8D49F8FB11}">
      <dgm:prSet/>
      <dgm:spPr/>
    </dgm:pt>
    <dgm:pt modelId="{AB689A09-D312-4A4C-863C-60DBEAA9C47A}" type="sibTrans" cxnId="{6CE1121E-B06E-4E91-B292-FF8D49F8FB11}">
      <dgm:prSet/>
      <dgm:spPr/>
    </dgm:pt>
    <dgm:pt modelId="{54A43183-A315-4372-B7CC-EBB91FA2893E}">
      <dgm:prSet phldr="0"/>
      <dgm:spPr/>
      <dgm:t>
        <a:bodyPr/>
        <a:lstStyle/>
        <a:p>
          <a:pPr algn="l" rtl="0"/>
          <a:r>
            <a:rPr lang="en-US" b="0"/>
            <a:t>Who talks with whom?</a:t>
          </a:r>
          <a:r>
            <a:rPr lang="en-US" b="0">
              <a:latin typeface="Calibri Light" panose="020F0302020204030204"/>
            </a:rPr>
            <a:t> </a:t>
          </a:r>
          <a:endParaRPr lang="en-US" b="0"/>
        </a:p>
      </dgm:t>
    </dgm:pt>
    <dgm:pt modelId="{E2B42F64-B9A0-4C64-880F-CF8CFE9084EE}" type="parTrans" cxnId="{E466894E-D945-46B6-B969-D72E5312F696}">
      <dgm:prSet/>
      <dgm:spPr/>
    </dgm:pt>
    <dgm:pt modelId="{954846F6-DDF0-4409-8020-68BB588FC620}" type="sibTrans" cxnId="{E466894E-D945-46B6-B969-D72E5312F696}">
      <dgm:prSet/>
      <dgm:spPr/>
    </dgm:pt>
    <dgm:pt modelId="{6DA80BF6-9D08-49D3-80C5-7D8B86260C05}">
      <dgm:prSet phldr="0"/>
      <dgm:spPr/>
      <dgm:t>
        <a:bodyPr/>
        <a:lstStyle/>
        <a:p>
          <a:pPr algn="l" rtl="0"/>
          <a:r>
            <a:rPr lang="en-US" b="0"/>
            <a:t>Who comments on which discussion posts?</a:t>
          </a:r>
          <a:r>
            <a:rPr lang="en-US" b="0">
              <a:latin typeface="Calibri Light" panose="020F0302020204030204"/>
            </a:rPr>
            <a:t> </a:t>
          </a:r>
        </a:p>
      </dgm:t>
    </dgm:pt>
    <dgm:pt modelId="{2D3355D6-BEE2-4B19-9AAA-2B0231E0AC26}" type="parTrans" cxnId="{86F79785-15EE-4F42-BA7F-4BEB9FFF9A49}">
      <dgm:prSet/>
      <dgm:spPr/>
    </dgm:pt>
    <dgm:pt modelId="{DCE0E736-806D-45E9-900D-75025FFCA23F}" type="sibTrans" cxnId="{86F79785-15EE-4F42-BA7F-4BEB9FFF9A49}">
      <dgm:prSet/>
      <dgm:spPr/>
    </dgm:pt>
    <dgm:pt modelId="{79B768B9-83EB-480B-88D2-FBA314C2D36E}">
      <dgm:prSet phldr="0"/>
      <dgm:spPr/>
      <dgm:t>
        <a:bodyPr/>
        <a:lstStyle/>
        <a:p>
          <a:pPr algn="l" rtl="0"/>
          <a:r>
            <a:rPr lang="en-US" b="0"/>
            <a:t>How do group members interact?</a:t>
          </a:r>
          <a:r>
            <a:rPr lang="en-US" b="0">
              <a:latin typeface="Calibri Light" panose="020F0302020204030204"/>
            </a:rPr>
            <a:t> </a:t>
          </a:r>
          <a:endParaRPr lang="en-US" b="0"/>
        </a:p>
      </dgm:t>
    </dgm:pt>
    <dgm:pt modelId="{96268C18-3E52-4D21-BA51-BD967E3F6354}" type="parTrans" cxnId="{E341487B-5A5F-4A82-9D4B-3A328B9D701A}">
      <dgm:prSet/>
      <dgm:spPr/>
    </dgm:pt>
    <dgm:pt modelId="{E8A0BA9E-EE0E-4D9E-A789-D6AC4B14F6A6}" type="sibTrans" cxnId="{E341487B-5A5F-4A82-9D4B-3A328B9D701A}">
      <dgm:prSet/>
      <dgm:spPr/>
    </dgm:pt>
    <dgm:pt modelId="{542CEFBB-3031-438B-B690-935572A7A642}">
      <dgm:prSet phldr="0"/>
      <dgm:spPr/>
      <dgm:t>
        <a:bodyPr/>
        <a:lstStyle/>
        <a:p>
          <a:pPr algn="l"/>
          <a:r>
            <a:rPr lang="en-US" b="0"/>
            <a:t>How do learners use collaborative tools?</a:t>
          </a:r>
        </a:p>
      </dgm:t>
    </dgm:pt>
    <dgm:pt modelId="{74011F63-EF5F-4664-8CBC-88336FBC416C}" type="parTrans" cxnId="{D4ABBBA0-0506-427C-972E-1D0E2038AF08}">
      <dgm:prSet/>
      <dgm:spPr/>
    </dgm:pt>
    <dgm:pt modelId="{01CFC7A6-3231-42C3-971C-678BC0A066B4}" type="sibTrans" cxnId="{D4ABBBA0-0506-427C-972E-1D0E2038AF08}">
      <dgm:prSet/>
      <dgm:spPr/>
    </dgm:pt>
    <dgm:pt modelId="{FD121E23-68CD-4400-8B66-90F69B934D92}">
      <dgm:prSet phldr="0"/>
      <dgm:spPr/>
      <dgm:t>
        <a:bodyPr/>
        <a:lstStyle/>
        <a:p>
          <a:pPr algn="l" rtl="0"/>
          <a:r>
            <a:rPr lang="en-US" b="0"/>
            <a:t>Learner-created content (discussion posts, submitted assignments, journal entries, etc.)</a:t>
          </a:r>
        </a:p>
      </dgm:t>
    </dgm:pt>
    <dgm:pt modelId="{3411DA27-FE99-427D-812D-98036A3DB1B8}" type="parTrans" cxnId="{B1D954D7-F237-4931-BB96-A61CBF6743BC}">
      <dgm:prSet/>
      <dgm:spPr/>
    </dgm:pt>
    <dgm:pt modelId="{D881B30C-5F80-46CB-827F-0B92D709FCFF}" type="sibTrans" cxnId="{B1D954D7-F237-4931-BB96-A61CBF6743BC}">
      <dgm:prSet/>
      <dgm:spPr/>
    </dgm:pt>
    <dgm:pt modelId="{CD1ED093-FC06-4F81-BFBC-75F578ABEC07}">
      <dgm:prSet phldr="0"/>
      <dgm:spPr/>
      <dgm:t>
        <a:bodyPr/>
        <a:lstStyle/>
        <a:p>
          <a:pPr algn="l" rtl="0"/>
          <a:r>
            <a:rPr lang="en-US" b="0">
              <a:latin typeface="Calibri Light" panose="020F0302020204030204"/>
            </a:rPr>
            <a:t>What are the patterns? (words</a:t>
          </a:r>
          <a:r>
            <a:rPr lang="en-US" b="0"/>
            <a:t>, common themes, or topics</a:t>
          </a:r>
          <a:r>
            <a:rPr lang="en-US" b="0">
              <a:latin typeface="Calibri Light" panose="020F0302020204030204"/>
            </a:rPr>
            <a:t>.)</a:t>
          </a:r>
          <a:endParaRPr lang="en-US" b="0"/>
        </a:p>
      </dgm:t>
    </dgm:pt>
    <dgm:pt modelId="{AE437FEE-0089-4292-B341-F3A5CBD5A2E1}" type="parTrans" cxnId="{254526F8-7991-4949-A2FE-B1479635350F}">
      <dgm:prSet/>
      <dgm:spPr/>
    </dgm:pt>
    <dgm:pt modelId="{C8E71664-7D49-40CC-8835-5003E9DCD5B7}" type="sibTrans" cxnId="{254526F8-7991-4949-A2FE-B1479635350F}">
      <dgm:prSet/>
      <dgm:spPr/>
    </dgm:pt>
    <dgm:pt modelId="{20E833EA-1787-4DB2-B8B8-32FE237119C9}" type="pres">
      <dgm:prSet presAssocID="{19736438-CF66-43FF-A084-AB2E7BE6D1A0}" presName="Name0" presStyleCnt="0">
        <dgm:presLayoutVars>
          <dgm:dir/>
          <dgm:animLvl val="lvl"/>
          <dgm:resizeHandles val="exact"/>
        </dgm:presLayoutVars>
      </dgm:prSet>
      <dgm:spPr/>
    </dgm:pt>
    <dgm:pt modelId="{3D704A10-4E72-4164-9180-0A620C2C1248}" type="pres">
      <dgm:prSet presAssocID="{67A55EA5-DAD6-403E-BCD6-5AC204D6AC3C}" presName="composite" presStyleCnt="0"/>
      <dgm:spPr/>
    </dgm:pt>
    <dgm:pt modelId="{994E6933-65F1-45E8-92C4-1A2F15BFBE77}" type="pres">
      <dgm:prSet presAssocID="{67A55EA5-DAD6-403E-BCD6-5AC204D6AC3C}" presName="parTx" presStyleLbl="alignNode1" presStyleIdx="0" presStyleCnt="4">
        <dgm:presLayoutVars>
          <dgm:chMax val="0"/>
          <dgm:chPref val="0"/>
          <dgm:bulletEnabled val="1"/>
        </dgm:presLayoutVars>
      </dgm:prSet>
      <dgm:spPr/>
    </dgm:pt>
    <dgm:pt modelId="{F006002F-A17D-4C32-A6E7-17797CA7EAF3}" type="pres">
      <dgm:prSet presAssocID="{67A55EA5-DAD6-403E-BCD6-5AC204D6AC3C}" presName="desTx" presStyleLbl="alignAccFollowNode1" presStyleIdx="0" presStyleCnt="4">
        <dgm:presLayoutVars>
          <dgm:bulletEnabled val="1"/>
        </dgm:presLayoutVars>
      </dgm:prSet>
      <dgm:spPr/>
    </dgm:pt>
    <dgm:pt modelId="{53EA271D-84F5-4342-A326-A5530E791ACC}" type="pres">
      <dgm:prSet presAssocID="{05EC797F-BD6C-484C-A688-B7264F177DAB}" presName="space" presStyleCnt="0"/>
      <dgm:spPr/>
    </dgm:pt>
    <dgm:pt modelId="{6990A2C4-BB3D-489F-92B9-E56CED07FB22}" type="pres">
      <dgm:prSet presAssocID="{DB715FFA-0AE0-4256-ADF6-0BA968BAD227}" presName="composite" presStyleCnt="0"/>
      <dgm:spPr/>
    </dgm:pt>
    <dgm:pt modelId="{FC40AF66-DCE1-487E-A7CC-F0ECDBECAC72}" type="pres">
      <dgm:prSet presAssocID="{DB715FFA-0AE0-4256-ADF6-0BA968BAD227}" presName="parTx" presStyleLbl="alignNode1" presStyleIdx="1" presStyleCnt="4">
        <dgm:presLayoutVars>
          <dgm:chMax val="0"/>
          <dgm:chPref val="0"/>
          <dgm:bulletEnabled val="1"/>
        </dgm:presLayoutVars>
      </dgm:prSet>
      <dgm:spPr/>
    </dgm:pt>
    <dgm:pt modelId="{DE1C3102-6901-4A15-B0A6-EAF801A7139C}" type="pres">
      <dgm:prSet presAssocID="{DB715FFA-0AE0-4256-ADF6-0BA968BAD227}" presName="desTx" presStyleLbl="alignAccFollowNode1" presStyleIdx="1" presStyleCnt="4">
        <dgm:presLayoutVars>
          <dgm:bulletEnabled val="1"/>
        </dgm:presLayoutVars>
      </dgm:prSet>
      <dgm:spPr/>
    </dgm:pt>
    <dgm:pt modelId="{86DFE426-C0E9-4D4A-AB02-B95100916195}" type="pres">
      <dgm:prSet presAssocID="{3E046A59-90C7-4983-AA8B-D2D759BC41F6}" presName="space" presStyleCnt="0"/>
      <dgm:spPr/>
    </dgm:pt>
    <dgm:pt modelId="{6B14C56E-5E58-4F8D-B7CA-2C2B85728D06}" type="pres">
      <dgm:prSet presAssocID="{79230948-39A6-4752-9A05-0EEB105E60E5}" presName="composite" presStyleCnt="0"/>
      <dgm:spPr/>
    </dgm:pt>
    <dgm:pt modelId="{B5359D3E-5CFE-44A2-9D82-77F2D0137080}" type="pres">
      <dgm:prSet presAssocID="{79230948-39A6-4752-9A05-0EEB105E60E5}" presName="parTx" presStyleLbl="alignNode1" presStyleIdx="2" presStyleCnt="4">
        <dgm:presLayoutVars>
          <dgm:chMax val="0"/>
          <dgm:chPref val="0"/>
          <dgm:bulletEnabled val="1"/>
        </dgm:presLayoutVars>
      </dgm:prSet>
      <dgm:spPr/>
    </dgm:pt>
    <dgm:pt modelId="{9A7D8615-80AB-4A68-BD91-0C5CEE662E02}" type="pres">
      <dgm:prSet presAssocID="{79230948-39A6-4752-9A05-0EEB105E60E5}" presName="desTx" presStyleLbl="alignAccFollowNode1" presStyleIdx="2" presStyleCnt="4">
        <dgm:presLayoutVars>
          <dgm:bulletEnabled val="1"/>
        </dgm:presLayoutVars>
      </dgm:prSet>
      <dgm:spPr/>
    </dgm:pt>
    <dgm:pt modelId="{581E1D75-05C2-4A69-A93A-457DB083F1C5}" type="pres">
      <dgm:prSet presAssocID="{0E829EC3-7FDA-40D0-B120-6E234E0AE924}" presName="space" presStyleCnt="0"/>
      <dgm:spPr/>
    </dgm:pt>
    <dgm:pt modelId="{6B6710CE-3480-4BAD-892B-8A0C3B465258}" type="pres">
      <dgm:prSet presAssocID="{5CB635F6-D596-4FFF-B6CF-D8C747E8FEA2}" presName="composite" presStyleCnt="0"/>
      <dgm:spPr/>
    </dgm:pt>
    <dgm:pt modelId="{A948DE27-2A54-4245-8C83-3F946D376C56}" type="pres">
      <dgm:prSet presAssocID="{5CB635F6-D596-4FFF-B6CF-D8C747E8FEA2}" presName="parTx" presStyleLbl="alignNode1" presStyleIdx="3" presStyleCnt="4">
        <dgm:presLayoutVars>
          <dgm:chMax val="0"/>
          <dgm:chPref val="0"/>
          <dgm:bulletEnabled val="1"/>
        </dgm:presLayoutVars>
      </dgm:prSet>
      <dgm:spPr/>
    </dgm:pt>
    <dgm:pt modelId="{FC2FDED6-46E5-4D64-A706-CBACFEEC422C}" type="pres">
      <dgm:prSet presAssocID="{5CB635F6-D596-4FFF-B6CF-D8C747E8FEA2}" presName="desTx" presStyleLbl="alignAccFollowNode1" presStyleIdx="3" presStyleCnt="4">
        <dgm:presLayoutVars>
          <dgm:bulletEnabled val="1"/>
        </dgm:presLayoutVars>
      </dgm:prSet>
      <dgm:spPr/>
    </dgm:pt>
  </dgm:ptLst>
  <dgm:cxnLst>
    <dgm:cxn modelId="{8B89D90A-4878-42D1-9953-D397EB44E40F}" type="presOf" srcId="{67A55EA5-DAD6-403E-BCD6-5AC204D6AC3C}" destId="{994E6933-65F1-45E8-92C4-1A2F15BFBE77}" srcOrd="0" destOrd="0" presId="urn:microsoft.com/office/officeart/2005/8/layout/hList1"/>
    <dgm:cxn modelId="{AE87320C-4323-488C-B345-FB807E7B9B41}" type="presOf" srcId="{54A43183-A315-4372-B7CC-EBB91FA2893E}" destId="{9A7D8615-80AB-4A68-BD91-0C5CEE662E02}" srcOrd="0" destOrd="0" presId="urn:microsoft.com/office/officeart/2005/8/layout/hList1"/>
    <dgm:cxn modelId="{95D13114-A803-44CC-A062-A8C3A6E289DA}" srcId="{19736438-CF66-43FF-A084-AB2E7BE6D1A0}" destId="{67A55EA5-DAD6-403E-BCD6-5AC204D6AC3C}" srcOrd="0" destOrd="0" parTransId="{991F73B8-9832-4847-84FD-BA903F6AE6A7}" sibTransId="{05EC797F-BD6C-484C-A688-B7264F177DAB}"/>
    <dgm:cxn modelId="{0D089E17-2097-42DD-8FB7-D92FF4118867}" type="presOf" srcId="{D896DA34-00AF-410B-AACA-1932C6BA5E54}" destId="{DE1C3102-6901-4A15-B0A6-EAF801A7139C}" srcOrd="0" destOrd="0" presId="urn:microsoft.com/office/officeart/2005/8/layout/hList1"/>
    <dgm:cxn modelId="{6CE1121E-B06E-4E91-B292-FF8D49F8FB11}" srcId="{DB715FFA-0AE0-4256-ADF6-0BA968BAD227}" destId="{358389F0-138A-4DBB-86BF-A5DBBD598995}" srcOrd="2" destOrd="0" parTransId="{CBB40B97-CB14-4032-AD47-08C92D0E0770}" sibTransId="{AB689A09-D312-4A4C-863C-60DBEAA9C47A}"/>
    <dgm:cxn modelId="{081CAC29-7B19-4B56-860D-957478D52059}" type="presOf" srcId="{358389F0-138A-4DBB-86BF-A5DBBD598995}" destId="{DE1C3102-6901-4A15-B0A6-EAF801A7139C}" srcOrd="0" destOrd="2" presId="urn:microsoft.com/office/officeart/2005/8/layout/hList1"/>
    <dgm:cxn modelId="{D818252F-EF7F-459B-8C2F-A42D05DFA571}" srcId="{DB715FFA-0AE0-4256-ADF6-0BA968BAD227}" destId="{D896DA34-00AF-410B-AACA-1932C6BA5E54}" srcOrd="0" destOrd="0" parTransId="{90C53149-7F1B-41B8-8545-5AAE16AD0373}" sibTransId="{AEA16AC5-0F4B-4B44-8195-9121F22AA617}"/>
    <dgm:cxn modelId="{CC1DEF35-52B7-476D-AA68-4C99D08362D6}" srcId="{19736438-CF66-43FF-A084-AB2E7BE6D1A0}" destId="{DB715FFA-0AE0-4256-ADF6-0BA968BAD227}" srcOrd="1" destOrd="0" parTransId="{9A778D3B-5215-445F-ABE6-49A99A97B651}" sibTransId="{3E046A59-90C7-4983-AA8B-D2D759BC41F6}"/>
    <dgm:cxn modelId="{5805A25B-F67D-4245-9C78-0DAD77985E86}" type="presOf" srcId="{19736438-CF66-43FF-A084-AB2E7BE6D1A0}" destId="{20E833EA-1787-4DB2-B8B8-32FE237119C9}" srcOrd="0" destOrd="0" presId="urn:microsoft.com/office/officeart/2005/8/layout/hList1"/>
    <dgm:cxn modelId="{4A4BA15E-895B-4521-932D-C83DEB961886}" type="presOf" srcId="{CD1ED093-FC06-4F81-BFBC-75F578ABEC07}" destId="{FC2FDED6-46E5-4D64-A706-CBACFEEC422C}" srcOrd="0" destOrd="1" presId="urn:microsoft.com/office/officeart/2005/8/layout/hList1"/>
    <dgm:cxn modelId="{CE80C663-F4AF-44C9-AA15-46C1C6F3C81D}" type="presOf" srcId="{542CEFBB-3031-438B-B690-935572A7A642}" destId="{9A7D8615-80AB-4A68-BD91-0C5CEE662E02}" srcOrd="0" destOrd="3" presId="urn:microsoft.com/office/officeart/2005/8/layout/hList1"/>
    <dgm:cxn modelId="{480DFB69-DFD0-4096-8EB1-651FA1AB82A4}" srcId="{DB715FFA-0AE0-4256-ADF6-0BA968BAD227}" destId="{E1B6FE9B-7B15-426C-AB3D-6ED6B30E7AF3}" srcOrd="1" destOrd="0" parTransId="{9D0C57EE-EC17-4D81-8BD3-0B376F3B04BB}" sibTransId="{AF821A91-23F3-46AF-B9B4-B2F14BAC5658}"/>
    <dgm:cxn modelId="{E466894E-D945-46B6-B969-D72E5312F696}" srcId="{79230948-39A6-4752-9A05-0EEB105E60E5}" destId="{54A43183-A315-4372-B7CC-EBB91FA2893E}" srcOrd="0" destOrd="0" parTransId="{E2B42F64-B9A0-4C64-880F-CF8CFE9084EE}" sibTransId="{954846F6-DDF0-4409-8020-68BB588FC620}"/>
    <dgm:cxn modelId="{213E2E72-A01C-4D6F-9CDB-2095B220144B}" type="presOf" srcId="{DB715FFA-0AE0-4256-ADF6-0BA968BAD227}" destId="{FC40AF66-DCE1-487E-A7CC-F0ECDBECAC72}" srcOrd="0" destOrd="0" presId="urn:microsoft.com/office/officeart/2005/8/layout/hList1"/>
    <dgm:cxn modelId="{4B581A5A-6722-4CCA-8D94-8F33CC46D476}" type="presOf" srcId="{1FE32915-DE6D-40C8-A9B9-DE85B2AA4B5D}" destId="{F006002F-A17D-4C32-A6E7-17797CA7EAF3}" srcOrd="0" destOrd="1" presId="urn:microsoft.com/office/officeart/2005/8/layout/hList1"/>
    <dgm:cxn modelId="{E341487B-5A5F-4A82-9D4B-3A328B9D701A}" srcId="{79230948-39A6-4752-9A05-0EEB105E60E5}" destId="{79B768B9-83EB-480B-88D2-FBA314C2D36E}" srcOrd="2" destOrd="0" parTransId="{96268C18-3E52-4D21-BA51-BD967E3F6354}" sibTransId="{E8A0BA9E-EE0E-4D9E-A789-D6AC4B14F6A6}"/>
    <dgm:cxn modelId="{19C62083-0B6A-47FC-BBE1-65591664B10D}" type="presOf" srcId="{10395E2E-3C6B-454D-B682-53C3A8707446}" destId="{F006002F-A17D-4C32-A6E7-17797CA7EAF3}" srcOrd="0" destOrd="2" presId="urn:microsoft.com/office/officeart/2005/8/layout/hList1"/>
    <dgm:cxn modelId="{86F79785-15EE-4F42-BA7F-4BEB9FFF9A49}" srcId="{79230948-39A6-4752-9A05-0EEB105E60E5}" destId="{6DA80BF6-9D08-49D3-80C5-7D8B86260C05}" srcOrd="1" destOrd="0" parTransId="{2D3355D6-BEE2-4B19-9AAA-2B0231E0AC26}" sibTransId="{DCE0E736-806D-45E9-900D-75025FFCA23F}"/>
    <dgm:cxn modelId="{6A817988-9902-41FA-AD86-52B7D74DF266}" type="presOf" srcId="{FD121E23-68CD-4400-8B66-90F69B934D92}" destId="{FC2FDED6-46E5-4D64-A706-CBACFEEC422C}" srcOrd="0" destOrd="0" presId="urn:microsoft.com/office/officeart/2005/8/layout/hList1"/>
    <dgm:cxn modelId="{8638F688-14DF-4C22-89C6-8697D6E1C1C1}" srcId="{67A55EA5-DAD6-403E-BCD6-5AC204D6AC3C}" destId="{10395E2E-3C6B-454D-B682-53C3A8707446}" srcOrd="2" destOrd="0" parTransId="{27D3BCBF-38D1-4891-B93D-C4EC22CD57FD}" sibTransId="{CD7C1078-4570-407D-BBA9-94C0FCFF3C38}"/>
    <dgm:cxn modelId="{510C138C-66AA-4BA1-A23A-B71DC2020A97}" type="presOf" srcId="{5CB635F6-D596-4FFF-B6CF-D8C747E8FEA2}" destId="{A948DE27-2A54-4245-8C83-3F946D376C56}" srcOrd="0" destOrd="0" presId="urn:microsoft.com/office/officeart/2005/8/layout/hList1"/>
    <dgm:cxn modelId="{DB18E38D-6F6F-453E-AB6D-4D109CB7EF04}" type="presOf" srcId="{CBFD21E6-DA82-4834-9C04-375D4E14E986}" destId="{F006002F-A17D-4C32-A6E7-17797CA7EAF3}" srcOrd="0" destOrd="0" presId="urn:microsoft.com/office/officeart/2005/8/layout/hList1"/>
    <dgm:cxn modelId="{07A0C998-FA55-427B-9445-8B3BBD7F6EFD}" srcId="{67A55EA5-DAD6-403E-BCD6-5AC204D6AC3C}" destId="{CBFD21E6-DA82-4834-9C04-375D4E14E986}" srcOrd="0" destOrd="0" parTransId="{D52EDBFC-8B7D-4DB6-8D82-566486607927}" sibTransId="{EC0C7114-A564-41B0-B868-403A190BD712}"/>
    <dgm:cxn modelId="{E0CE229C-C258-4163-8948-09E45A0F7095}" srcId="{67A55EA5-DAD6-403E-BCD6-5AC204D6AC3C}" destId="{1FE32915-DE6D-40C8-A9B9-DE85B2AA4B5D}" srcOrd="1" destOrd="0" parTransId="{FD8547EB-8297-4F69-A7C9-9F4CA7728A67}" sibTransId="{29366D12-9960-4071-B787-2636E05052C6}"/>
    <dgm:cxn modelId="{25AE1D9D-CE65-4A90-B85F-60B1D370B9F2}" srcId="{19736438-CF66-43FF-A084-AB2E7BE6D1A0}" destId="{5CB635F6-D596-4FFF-B6CF-D8C747E8FEA2}" srcOrd="3" destOrd="0" parTransId="{6154C2A5-6600-41EF-9E2E-24F2AA423F99}" sibTransId="{F9E3B160-04D1-46E8-A47E-451EDBFF28AA}"/>
    <dgm:cxn modelId="{D4ABBBA0-0506-427C-972E-1D0E2038AF08}" srcId="{79230948-39A6-4752-9A05-0EEB105E60E5}" destId="{542CEFBB-3031-438B-B690-935572A7A642}" srcOrd="3" destOrd="0" parTransId="{74011F63-EF5F-4664-8CBC-88336FBC416C}" sibTransId="{01CFC7A6-3231-42C3-971C-678BC0A066B4}"/>
    <dgm:cxn modelId="{2A5706AA-51C1-40B8-9521-A826C61BAB61}" type="presOf" srcId="{79B768B9-83EB-480B-88D2-FBA314C2D36E}" destId="{9A7D8615-80AB-4A68-BD91-0C5CEE662E02}" srcOrd="0" destOrd="2" presId="urn:microsoft.com/office/officeart/2005/8/layout/hList1"/>
    <dgm:cxn modelId="{D77FB0B4-5C80-4C4C-92B6-922AEBE8F5EC}" type="presOf" srcId="{79230948-39A6-4752-9A05-0EEB105E60E5}" destId="{B5359D3E-5CFE-44A2-9D82-77F2D0137080}" srcOrd="0" destOrd="0" presId="urn:microsoft.com/office/officeart/2005/8/layout/hList1"/>
    <dgm:cxn modelId="{546F8DC0-DEC9-42D6-8F3B-8004697C0811}" srcId="{67A55EA5-DAD6-403E-BCD6-5AC204D6AC3C}" destId="{9BDFBABE-9886-4012-B985-F96D3E550A55}" srcOrd="4" destOrd="0" parTransId="{1A10E0E3-A211-43C3-A4BE-108BC403FC45}" sibTransId="{8B2B064A-9650-47E1-BDB6-1DEB2E6C4D6E}"/>
    <dgm:cxn modelId="{B8A624C7-1F88-42FF-AB15-580BCE926E35}" type="presOf" srcId="{9BDFBABE-9886-4012-B985-F96D3E550A55}" destId="{F006002F-A17D-4C32-A6E7-17797CA7EAF3}" srcOrd="0" destOrd="4" presId="urn:microsoft.com/office/officeart/2005/8/layout/hList1"/>
    <dgm:cxn modelId="{10C003D0-6198-48EB-8551-56F64FD809CD}" type="presOf" srcId="{E1B6FE9B-7B15-426C-AB3D-6ED6B30E7AF3}" destId="{DE1C3102-6901-4A15-B0A6-EAF801A7139C}" srcOrd="0" destOrd="1" presId="urn:microsoft.com/office/officeart/2005/8/layout/hList1"/>
    <dgm:cxn modelId="{B1D954D7-F237-4931-BB96-A61CBF6743BC}" srcId="{5CB635F6-D596-4FFF-B6CF-D8C747E8FEA2}" destId="{FD121E23-68CD-4400-8B66-90F69B934D92}" srcOrd="0" destOrd="0" parTransId="{3411DA27-FE99-427D-812D-98036A3DB1B8}" sibTransId="{D881B30C-5F80-46CB-827F-0B92D709FCFF}"/>
    <dgm:cxn modelId="{848B04D8-A334-4933-9C73-E385345EE6A9}" srcId="{19736438-CF66-43FF-A084-AB2E7BE6D1A0}" destId="{79230948-39A6-4752-9A05-0EEB105E60E5}" srcOrd="2" destOrd="0" parTransId="{E1666EA6-7091-4902-BF0B-A29094A14450}" sibTransId="{0E829EC3-7FDA-40D0-B120-6E234E0AE924}"/>
    <dgm:cxn modelId="{DF6C8FE0-AFE3-4BBC-B091-71B637BB33A7}" type="presOf" srcId="{0D04D5AD-D4A7-4689-ACFA-97849772DEB9}" destId="{F006002F-A17D-4C32-A6E7-17797CA7EAF3}" srcOrd="0" destOrd="3" presId="urn:microsoft.com/office/officeart/2005/8/layout/hList1"/>
    <dgm:cxn modelId="{9E171EE9-FBC7-4672-A457-B84F38AC8F5E}" type="presOf" srcId="{6DA80BF6-9D08-49D3-80C5-7D8B86260C05}" destId="{9A7D8615-80AB-4A68-BD91-0C5CEE662E02}" srcOrd="0" destOrd="1" presId="urn:microsoft.com/office/officeart/2005/8/layout/hList1"/>
    <dgm:cxn modelId="{254526F8-7991-4949-A2FE-B1479635350F}" srcId="{5CB635F6-D596-4FFF-B6CF-D8C747E8FEA2}" destId="{CD1ED093-FC06-4F81-BFBC-75F578ABEC07}" srcOrd="1" destOrd="0" parTransId="{AE437FEE-0089-4292-B341-F3A5CBD5A2E1}" sibTransId="{C8E71664-7D49-40CC-8835-5003E9DCD5B7}"/>
    <dgm:cxn modelId="{95CF94FE-F4B4-4833-9A6A-2878907968FB}" srcId="{67A55EA5-DAD6-403E-BCD6-5AC204D6AC3C}" destId="{0D04D5AD-D4A7-4689-ACFA-97849772DEB9}" srcOrd="3" destOrd="0" parTransId="{A5A79866-ED6E-4B40-8741-BE896077AA53}" sibTransId="{BEDBEB0E-61F4-4899-B8D8-4E35EA4A4BD5}"/>
    <dgm:cxn modelId="{7CB201BD-F0CC-4C57-9A76-05D24C8F03B2}" type="presParOf" srcId="{20E833EA-1787-4DB2-B8B8-32FE237119C9}" destId="{3D704A10-4E72-4164-9180-0A620C2C1248}" srcOrd="0" destOrd="0" presId="urn:microsoft.com/office/officeart/2005/8/layout/hList1"/>
    <dgm:cxn modelId="{615846AC-F7F8-48F0-BC95-37CE99D54CA4}" type="presParOf" srcId="{3D704A10-4E72-4164-9180-0A620C2C1248}" destId="{994E6933-65F1-45E8-92C4-1A2F15BFBE77}" srcOrd="0" destOrd="0" presId="urn:microsoft.com/office/officeart/2005/8/layout/hList1"/>
    <dgm:cxn modelId="{F88DDEE3-8F46-409F-B2CD-ECE4F66E86EF}" type="presParOf" srcId="{3D704A10-4E72-4164-9180-0A620C2C1248}" destId="{F006002F-A17D-4C32-A6E7-17797CA7EAF3}" srcOrd="1" destOrd="0" presId="urn:microsoft.com/office/officeart/2005/8/layout/hList1"/>
    <dgm:cxn modelId="{4C01D1D7-4858-465E-B735-274A1DFA5CCC}" type="presParOf" srcId="{20E833EA-1787-4DB2-B8B8-32FE237119C9}" destId="{53EA271D-84F5-4342-A326-A5530E791ACC}" srcOrd="1" destOrd="0" presId="urn:microsoft.com/office/officeart/2005/8/layout/hList1"/>
    <dgm:cxn modelId="{66699EF5-5DF7-47FC-9F73-A68FFC5ED531}" type="presParOf" srcId="{20E833EA-1787-4DB2-B8B8-32FE237119C9}" destId="{6990A2C4-BB3D-489F-92B9-E56CED07FB22}" srcOrd="2" destOrd="0" presId="urn:microsoft.com/office/officeart/2005/8/layout/hList1"/>
    <dgm:cxn modelId="{D62BB7BC-F479-4449-A592-7D00E6D539E6}" type="presParOf" srcId="{6990A2C4-BB3D-489F-92B9-E56CED07FB22}" destId="{FC40AF66-DCE1-487E-A7CC-F0ECDBECAC72}" srcOrd="0" destOrd="0" presId="urn:microsoft.com/office/officeart/2005/8/layout/hList1"/>
    <dgm:cxn modelId="{7B40A00F-8AD0-4880-BDD5-0E97B96AAFB6}" type="presParOf" srcId="{6990A2C4-BB3D-489F-92B9-E56CED07FB22}" destId="{DE1C3102-6901-4A15-B0A6-EAF801A7139C}" srcOrd="1" destOrd="0" presId="urn:microsoft.com/office/officeart/2005/8/layout/hList1"/>
    <dgm:cxn modelId="{B0B7CD51-ECA0-4F2A-A83A-992D5658BD39}" type="presParOf" srcId="{20E833EA-1787-4DB2-B8B8-32FE237119C9}" destId="{86DFE426-C0E9-4D4A-AB02-B95100916195}" srcOrd="3" destOrd="0" presId="urn:microsoft.com/office/officeart/2005/8/layout/hList1"/>
    <dgm:cxn modelId="{D70C33FB-E295-4693-A379-5367B7F48942}" type="presParOf" srcId="{20E833EA-1787-4DB2-B8B8-32FE237119C9}" destId="{6B14C56E-5E58-4F8D-B7CA-2C2B85728D06}" srcOrd="4" destOrd="0" presId="urn:microsoft.com/office/officeart/2005/8/layout/hList1"/>
    <dgm:cxn modelId="{4340B027-C0BB-4EDB-B243-2400B679E0D8}" type="presParOf" srcId="{6B14C56E-5E58-4F8D-B7CA-2C2B85728D06}" destId="{B5359D3E-5CFE-44A2-9D82-77F2D0137080}" srcOrd="0" destOrd="0" presId="urn:microsoft.com/office/officeart/2005/8/layout/hList1"/>
    <dgm:cxn modelId="{A2365FBE-6104-40A8-BD81-D2A83F2ED8E0}" type="presParOf" srcId="{6B14C56E-5E58-4F8D-B7CA-2C2B85728D06}" destId="{9A7D8615-80AB-4A68-BD91-0C5CEE662E02}" srcOrd="1" destOrd="0" presId="urn:microsoft.com/office/officeart/2005/8/layout/hList1"/>
    <dgm:cxn modelId="{457C4D21-666F-4CDC-95C7-61EB54602F2F}" type="presParOf" srcId="{20E833EA-1787-4DB2-B8B8-32FE237119C9}" destId="{581E1D75-05C2-4A69-A93A-457DB083F1C5}" srcOrd="5" destOrd="0" presId="urn:microsoft.com/office/officeart/2005/8/layout/hList1"/>
    <dgm:cxn modelId="{AA268F5D-BE0D-4988-9461-1DF350ECA8C1}" type="presParOf" srcId="{20E833EA-1787-4DB2-B8B8-32FE237119C9}" destId="{6B6710CE-3480-4BAD-892B-8A0C3B465258}" srcOrd="6" destOrd="0" presId="urn:microsoft.com/office/officeart/2005/8/layout/hList1"/>
    <dgm:cxn modelId="{79938246-216A-4198-9431-4BDCF35F2981}" type="presParOf" srcId="{6B6710CE-3480-4BAD-892B-8A0C3B465258}" destId="{A948DE27-2A54-4245-8C83-3F946D376C56}" srcOrd="0" destOrd="0" presId="urn:microsoft.com/office/officeart/2005/8/layout/hList1"/>
    <dgm:cxn modelId="{6827519A-CD75-43FF-B3F6-650EF0EF8CA1}" type="presParOf" srcId="{6B6710CE-3480-4BAD-892B-8A0C3B465258}" destId="{FC2FDED6-46E5-4D64-A706-CBACFEEC422C}"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527937-1718-4C27-818B-6F78E84A98B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92A99C3-C1B4-4A4A-9F57-22D2146E7945}">
      <dgm:prSet phldrT="[Text]" phldr="0"/>
      <dgm:spPr/>
      <dgm:t>
        <a:bodyPr/>
        <a:lstStyle/>
        <a:p>
          <a:pPr rtl="0"/>
          <a:r>
            <a:rPr lang="en-US" dirty="0">
              <a:latin typeface="Calibri Light" panose="020F0302020204030204"/>
            </a:rPr>
            <a:t>Goal-Oriented Questions</a:t>
          </a:r>
          <a:endParaRPr lang="en-US" dirty="0"/>
        </a:p>
      </dgm:t>
    </dgm:pt>
    <dgm:pt modelId="{6CE43BCF-D2C3-491B-BD0C-FB0F76DAFD45}" type="parTrans" cxnId="{A40F8821-E3EF-46F0-B106-4ADBD310D2CF}">
      <dgm:prSet/>
      <dgm:spPr/>
      <dgm:t>
        <a:bodyPr/>
        <a:lstStyle/>
        <a:p>
          <a:endParaRPr lang="en-US"/>
        </a:p>
      </dgm:t>
    </dgm:pt>
    <dgm:pt modelId="{B21ED037-80E7-4886-ACA9-ADFA551D2F80}" type="sibTrans" cxnId="{A40F8821-E3EF-46F0-B106-4ADBD310D2CF}">
      <dgm:prSet/>
      <dgm:spPr/>
      <dgm:t>
        <a:bodyPr/>
        <a:lstStyle/>
        <a:p>
          <a:endParaRPr lang="en-US"/>
        </a:p>
      </dgm:t>
    </dgm:pt>
    <dgm:pt modelId="{6F346B0F-6715-4DB5-AF56-F7B93141AF6C}">
      <dgm:prSet phldrT="[Text]" phldr="0"/>
      <dgm:spPr/>
      <dgm:t>
        <a:bodyPr/>
        <a:lstStyle/>
        <a:p>
          <a:pPr rtl="0"/>
          <a:r>
            <a:rPr lang="en-US" dirty="0">
              <a:latin typeface="Calibri Light" panose="020F0302020204030204"/>
            </a:rPr>
            <a:t>Problem-Oriented Questions</a:t>
          </a:r>
          <a:endParaRPr lang="en-US" dirty="0"/>
        </a:p>
      </dgm:t>
    </dgm:pt>
    <dgm:pt modelId="{D341F997-B443-465C-B42D-C2A2DDCE7B91}" type="parTrans" cxnId="{8AAA99C3-CF98-461C-8F32-6A541174B8C2}">
      <dgm:prSet/>
      <dgm:spPr/>
      <dgm:t>
        <a:bodyPr/>
        <a:lstStyle/>
        <a:p>
          <a:endParaRPr lang="en-US"/>
        </a:p>
      </dgm:t>
    </dgm:pt>
    <dgm:pt modelId="{E3838B8B-0D00-418F-A769-0FC0F1D1CEB6}" type="sibTrans" cxnId="{8AAA99C3-CF98-461C-8F32-6A541174B8C2}">
      <dgm:prSet/>
      <dgm:spPr/>
      <dgm:t>
        <a:bodyPr/>
        <a:lstStyle/>
        <a:p>
          <a:endParaRPr lang="en-US"/>
        </a:p>
      </dgm:t>
    </dgm:pt>
    <dgm:pt modelId="{92DB45E3-5CE8-4BFA-B0D2-268104F44255}">
      <dgm:prSet phldr="0"/>
      <dgm:spPr/>
      <dgm:t>
        <a:bodyPr/>
        <a:lstStyle/>
        <a:p>
          <a:pPr rtl="0"/>
          <a:r>
            <a:rPr lang="en-US" dirty="0">
              <a:latin typeface="Calibri Light" panose="020F0302020204030204"/>
            </a:rPr>
            <a:t>Instructional Modification Questions</a:t>
          </a:r>
        </a:p>
      </dgm:t>
    </dgm:pt>
    <dgm:pt modelId="{3F80BCBF-072E-45E8-871C-3AACE058D08A}" type="parTrans" cxnId="{C0DF6233-F0F6-40CD-A605-A47072EDDA4C}">
      <dgm:prSet/>
      <dgm:spPr/>
      <dgm:t>
        <a:bodyPr/>
        <a:lstStyle/>
        <a:p>
          <a:endParaRPr lang="en-US"/>
        </a:p>
      </dgm:t>
    </dgm:pt>
    <dgm:pt modelId="{8F4DFDEF-5998-4474-885F-BE58A2C5554F}" type="sibTrans" cxnId="{C0DF6233-F0F6-40CD-A605-A47072EDDA4C}">
      <dgm:prSet/>
      <dgm:spPr/>
      <dgm:t>
        <a:bodyPr/>
        <a:lstStyle/>
        <a:p>
          <a:endParaRPr lang="en-US"/>
        </a:p>
      </dgm:t>
    </dgm:pt>
    <dgm:pt modelId="{6196177C-9BE0-4298-AB88-8A6C7269FFE2}" type="pres">
      <dgm:prSet presAssocID="{10527937-1718-4C27-818B-6F78E84A98B7}" presName="linear" presStyleCnt="0">
        <dgm:presLayoutVars>
          <dgm:animLvl val="lvl"/>
          <dgm:resizeHandles val="exact"/>
        </dgm:presLayoutVars>
      </dgm:prSet>
      <dgm:spPr/>
    </dgm:pt>
    <dgm:pt modelId="{C27041BB-71BC-4C97-AF16-82E1A76E480D}" type="pres">
      <dgm:prSet presAssocID="{092A99C3-C1B4-4A4A-9F57-22D2146E7945}" presName="parentText" presStyleLbl="node1" presStyleIdx="0" presStyleCnt="3">
        <dgm:presLayoutVars>
          <dgm:chMax val="0"/>
          <dgm:bulletEnabled val="1"/>
        </dgm:presLayoutVars>
      </dgm:prSet>
      <dgm:spPr/>
    </dgm:pt>
    <dgm:pt modelId="{6B7DD55C-1200-F743-B121-0D7278F3C4C8}" type="pres">
      <dgm:prSet presAssocID="{B21ED037-80E7-4886-ACA9-ADFA551D2F80}" presName="spacer" presStyleCnt="0"/>
      <dgm:spPr/>
    </dgm:pt>
    <dgm:pt modelId="{57495951-3057-417D-B51C-BF938AFF12B1}" type="pres">
      <dgm:prSet presAssocID="{6F346B0F-6715-4DB5-AF56-F7B93141AF6C}" presName="parentText" presStyleLbl="node1" presStyleIdx="1" presStyleCnt="3">
        <dgm:presLayoutVars>
          <dgm:chMax val="0"/>
          <dgm:bulletEnabled val="1"/>
        </dgm:presLayoutVars>
      </dgm:prSet>
      <dgm:spPr/>
    </dgm:pt>
    <dgm:pt modelId="{A120C05B-14E7-E54E-BC18-7CB4685B80B6}" type="pres">
      <dgm:prSet presAssocID="{E3838B8B-0D00-418F-A769-0FC0F1D1CEB6}" presName="spacer" presStyleCnt="0"/>
      <dgm:spPr/>
    </dgm:pt>
    <dgm:pt modelId="{08C3C499-8808-495F-B567-F9A175446C94}" type="pres">
      <dgm:prSet presAssocID="{92DB45E3-5CE8-4BFA-B0D2-268104F44255}" presName="parentText" presStyleLbl="node1" presStyleIdx="2" presStyleCnt="3">
        <dgm:presLayoutVars>
          <dgm:chMax val="0"/>
          <dgm:bulletEnabled val="1"/>
        </dgm:presLayoutVars>
      </dgm:prSet>
      <dgm:spPr/>
    </dgm:pt>
  </dgm:ptLst>
  <dgm:cxnLst>
    <dgm:cxn modelId="{FB39ED14-D2EE-4C7F-A844-05BC4F4A488B}" type="presOf" srcId="{6F346B0F-6715-4DB5-AF56-F7B93141AF6C}" destId="{57495951-3057-417D-B51C-BF938AFF12B1}" srcOrd="0" destOrd="0" presId="urn:microsoft.com/office/officeart/2005/8/layout/vList2"/>
    <dgm:cxn modelId="{F09A861B-0F00-410A-A022-83F618CAF5F2}" type="presOf" srcId="{092A99C3-C1B4-4A4A-9F57-22D2146E7945}" destId="{C27041BB-71BC-4C97-AF16-82E1A76E480D}" srcOrd="0" destOrd="0" presId="urn:microsoft.com/office/officeart/2005/8/layout/vList2"/>
    <dgm:cxn modelId="{A40F8821-E3EF-46F0-B106-4ADBD310D2CF}" srcId="{10527937-1718-4C27-818B-6F78E84A98B7}" destId="{092A99C3-C1B4-4A4A-9F57-22D2146E7945}" srcOrd="0" destOrd="0" parTransId="{6CE43BCF-D2C3-491B-BD0C-FB0F76DAFD45}" sibTransId="{B21ED037-80E7-4886-ACA9-ADFA551D2F80}"/>
    <dgm:cxn modelId="{C0DF6233-F0F6-40CD-A605-A47072EDDA4C}" srcId="{10527937-1718-4C27-818B-6F78E84A98B7}" destId="{92DB45E3-5CE8-4BFA-B0D2-268104F44255}" srcOrd="2" destOrd="0" parTransId="{3F80BCBF-072E-45E8-871C-3AACE058D08A}" sibTransId="{8F4DFDEF-5998-4474-885F-BE58A2C5554F}"/>
    <dgm:cxn modelId="{F14AF9B8-CE2A-4736-88ED-9DA82FBBC9BD}" type="presOf" srcId="{10527937-1718-4C27-818B-6F78E84A98B7}" destId="{6196177C-9BE0-4298-AB88-8A6C7269FFE2}" srcOrd="0" destOrd="0" presId="urn:microsoft.com/office/officeart/2005/8/layout/vList2"/>
    <dgm:cxn modelId="{8AAA99C3-CF98-461C-8F32-6A541174B8C2}" srcId="{10527937-1718-4C27-818B-6F78E84A98B7}" destId="{6F346B0F-6715-4DB5-AF56-F7B93141AF6C}" srcOrd="1" destOrd="0" parTransId="{D341F997-B443-465C-B42D-C2A2DDCE7B91}" sibTransId="{E3838B8B-0D00-418F-A769-0FC0F1D1CEB6}"/>
    <dgm:cxn modelId="{8C58E7EA-C7B1-4DE6-90BA-F2099EE40B39}" type="presOf" srcId="{92DB45E3-5CE8-4BFA-B0D2-268104F44255}" destId="{08C3C499-8808-495F-B567-F9A175446C94}" srcOrd="0" destOrd="0" presId="urn:microsoft.com/office/officeart/2005/8/layout/vList2"/>
    <dgm:cxn modelId="{CA6833A9-2E8D-465F-A782-2B629E1B7FB4}" type="presParOf" srcId="{6196177C-9BE0-4298-AB88-8A6C7269FFE2}" destId="{C27041BB-71BC-4C97-AF16-82E1A76E480D}" srcOrd="0" destOrd="0" presId="urn:microsoft.com/office/officeart/2005/8/layout/vList2"/>
    <dgm:cxn modelId="{BDF01217-C46F-884C-8CA5-A63D2E86C62A}" type="presParOf" srcId="{6196177C-9BE0-4298-AB88-8A6C7269FFE2}" destId="{6B7DD55C-1200-F743-B121-0D7278F3C4C8}" srcOrd="1" destOrd="0" presId="urn:microsoft.com/office/officeart/2005/8/layout/vList2"/>
    <dgm:cxn modelId="{2EA5A3FA-E2D2-4EA8-86ED-C860EAFC3467}" type="presParOf" srcId="{6196177C-9BE0-4298-AB88-8A6C7269FFE2}" destId="{57495951-3057-417D-B51C-BF938AFF12B1}" srcOrd="2" destOrd="0" presId="urn:microsoft.com/office/officeart/2005/8/layout/vList2"/>
    <dgm:cxn modelId="{7E97EE37-8A75-9D44-99A9-3587B71F8E28}" type="presParOf" srcId="{6196177C-9BE0-4298-AB88-8A6C7269FFE2}" destId="{A120C05B-14E7-E54E-BC18-7CB4685B80B6}" srcOrd="3" destOrd="0" presId="urn:microsoft.com/office/officeart/2005/8/layout/vList2"/>
    <dgm:cxn modelId="{C339D60A-9AB6-4EB0-B952-206752FAD4AE}" type="presParOf" srcId="{6196177C-9BE0-4298-AB88-8A6C7269FFE2}" destId="{08C3C499-8808-495F-B567-F9A175446C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7A57AA-22A6-4861-B439-0FC44C3488AD}" type="doc">
      <dgm:prSet loTypeId="urn:microsoft.com/office/officeart/2005/8/layout/cycle1" loCatId="cycle" qsTypeId="urn:microsoft.com/office/officeart/2005/8/quickstyle/simple2" qsCatId="simple" csTypeId="urn:microsoft.com/office/officeart/2005/8/colors/colorful1" csCatId="colorful" phldr="1"/>
      <dgm:spPr/>
      <dgm:t>
        <a:bodyPr/>
        <a:lstStyle/>
        <a:p>
          <a:endParaRPr lang="en-US"/>
        </a:p>
      </dgm:t>
    </dgm:pt>
    <dgm:pt modelId="{F38A234D-711F-4B68-8A79-8E6625F75A43}">
      <dgm:prSet phldrT="[Text]" phldr="0"/>
      <dgm:spPr/>
      <dgm:t>
        <a:bodyPr/>
        <a:lstStyle/>
        <a:p>
          <a:pPr rtl="0"/>
          <a:r>
            <a:rPr lang="en-US">
              <a:latin typeface="Calibri Light" panose="020F0302020204030204"/>
            </a:rPr>
            <a:t>Asking Questions</a:t>
          </a:r>
          <a:endParaRPr lang="en-US"/>
        </a:p>
      </dgm:t>
    </dgm:pt>
    <dgm:pt modelId="{8F4263FF-E7CF-405F-87DD-60E66795D0D1}" type="parTrans" cxnId="{E980F0E5-37F7-45FB-8799-8D4508230AF0}">
      <dgm:prSet/>
      <dgm:spPr/>
      <dgm:t>
        <a:bodyPr/>
        <a:lstStyle/>
        <a:p>
          <a:endParaRPr lang="en-US"/>
        </a:p>
      </dgm:t>
    </dgm:pt>
    <dgm:pt modelId="{844E76E2-BFAD-4E3E-BFCE-7CE466C544D9}" type="sibTrans" cxnId="{E980F0E5-37F7-45FB-8799-8D4508230AF0}">
      <dgm:prSet/>
      <dgm:spPr/>
      <dgm:t>
        <a:bodyPr/>
        <a:lstStyle/>
        <a:p>
          <a:endParaRPr lang="en-US"/>
        </a:p>
      </dgm:t>
    </dgm:pt>
    <dgm:pt modelId="{734507B6-8C5D-40B9-B6C6-3C89E61AF547}">
      <dgm:prSet phldrT="[Text]" phldr="0"/>
      <dgm:spPr/>
      <dgm:t>
        <a:bodyPr/>
        <a:lstStyle/>
        <a:p>
          <a:pPr rtl="0"/>
          <a:r>
            <a:rPr lang="en-US">
              <a:latin typeface="Calibri Light" panose="020F0302020204030204"/>
            </a:rPr>
            <a:t>Finding Answers</a:t>
          </a:r>
          <a:endParaRPr lang="en-US"/>
        </a:p>
      </dgm:t>
    </dgm:pt>
    <dgm:pt modelId="{4A0423B5-EEA8-4785-92D0-4BAE7C6181EC}" type="parTrans" cxnId="{DDC68ADC-06DB-4182-86CC-8738CEF5B97C}">
      <dgm:prSet/>
      <dgm:spPr/>
      <dgm:t>
        <a:bodyPr/>
        <a:lstStyle/>
        <a:p>
          <a:endParaRPr lang="en-US"/>
        </a:p>
      </dgm:t>
    </dgm:pt>
    <dgm:pt modelId="{17B2E068-CA0B-4944-AABB-72377F855D3E}" type="sibTrans" cxnId="{DDC68ADC-06DB-4182-86CC-8738CEF5B97C}">
      <dgm:prSet/>
      <dgm:spPr/>
      <dgm:t>
        <a:bodyPr/>
        <a:lstStyle/>
        <a:p>
          <a:endParaRPr lang="en-US"/>
        </a:p>
      </dgm:t>
    </dgm:pt>
    <dgm:pt modelId="{18A855A7-31AF-4CFC-80FE-BE9B7D5E0798}">
      <dgm:prSet phldrT="[Text]" phldr="0"/>
      <dgm:spPr/>
      <dgm:t>
        <a:bodyPr/>
        <a:lstStyle/>
        <a:p>
          <a:pPr rtl="0"/>
          <a:r>
            <a:rPr lang="en-US">
              <a:latin typeface="Calibri Light" panose="020F0302020204030204"/>
            </a:rPr>
            <a:t>Taking Action</a:t>
          </a:r>
          <a:endParaRPr lang="en-US"/>
        </a:p>
      </dgm:t>
    </dgm:pt>
    <dgm:pt modelId="{E94A25A2-8541-4BA9-AC97-26C40710052A}" type="parTrans" cxnId="{9C0962DF-6386-4940-9422-0156F5C586FD}">
      <dgm:prSet/>
      <dgm:spPr/>
      <dgm:t>
        <a:bodyPr/>
        <a:lstStyle/>
        <a:p>
          <a:endParaRPr lang="en-US"/>
        </a:p>
      </dgm:t>
    </dgm:pt>
    <dgm:pt modelId="{11E84DA7-8A85-4489-9F8E-D19271AE5FC5}" type="sibTrans" cxnId="{9C0962DF-6386-4940-9422-0156F5C586FD}">
      <dgm:prSet/>
      <dgm:spPr/>
      <dgm:t>
        <a:bodyPr/>
        <a:lstStyle/>
        <a:p>
          <a:endParaRPr lang="en-US"/>
        </a:p>
      </dgm:t>
    </dgm:pt>
    <dgm:pt modelId="{66F084AE-D302-4784-8112-D2D105654416}">
      <dgm:prSet phldr="0"/>
      <dgm:spPr/>
      <dgm:t>
        <a:bodyPr/>
        <a:lstStyle/>
        <a:p>
          <a:pPr rtl="0"/>
          <a:r>
            <a:rPr lang="en-US">
              <a:latin typeface="Calibri Light" panose="020F0302020204030204"/>
            </a:rPr>
            <a:t>Examining Expectations</a:t>
          </a:r>
        </a:p>
      </dgm:t>
    </dgm:pt>
    <dgm:pt modelId="{4ABC1AA0-90D6-4087-8FD7-73FF2D55505A}" type="parTrans" cxnId="{BD46D88A-67A2-4AFA-838F-E25A516530DD}">
      <dgm:prSet/>
      <dgm:spPr/>
    </dgm:pt>
    <dgm:pt modelId="{209A5D82-EEFF-4156-8E59-051026DA8951}" type="sibTrans" cxnId="{BD46D88A-67A2-4AFA-838F-E25A516530DD}">
      <dgm:prSet/>
      <dgm:spPr/>
    </dgm:pt>
    <dgm:pt modelId="{9911818E-EA9A-45C0-B4A7-6FADCB77F0CE}">
      <dgm:prSet phldr="0"/>
      <dgm:spPr/>
      <dgm:t>
        <a:bodyPr/>
        <a:lstStyle/>
        <a:p>
          <a:pPr rtl="0"/>
          <a:r>
            <a:rPr lang="en-US">
              <a:latin typeface="Calibri Light" panose="020F0302020204030204"/>
            </a:rPr>
            <a:t>Adjusting Expectations</a:t>
          </a:r>
        </a:p>
      </dgm:t>
    </dgm:pt>
    <dgm:pt modelId="{0661601A-FC19-4F06-944A-C67B497BE563}" type="parTrans" cxnId="{9835AE99-33B8-49F3-B58B-DCD281674386}">
      <dgm:prSet/>
      <dgm:spPr/>
    </dgm:pt>
    <dgm:pt modelId="{ADB37ABB-E654-46F7-B1C4-771B2B163D8B}" type="sibTrans" cxnId="{9835AE99-33B8-49F3-B58B-DCD281674386}">
      <dgm:prSet/>
      <dgm:spPr/>
    </dgm:pt>
    <dgm:pt modelId="{3A9776B6-6201-4CCD-B53D-A08AFE35F2D2}">
      <dgm:prSet phldr="0"/>
      <dgm:spPr/>
      <dgm:t>
        <a:bodyPr/>
        <a:lstStyle/>
        <a:p>
          <a:pPr rtl="0"/>
          <a:r>
            <a:rPr lang="en-US">
              <a:latin typeface="Calibri Light" panose="020F0302020204030204"/>
            </a:rPr>
            <a:t>Finding Answers</a:t>
          </a:r>
        </a:p>
      </dgm:t>
    </dgm:pt>
    <dgm:pt modelId="{B2353121-C293-4EA9-AB98-A0DAF660B844}" type="parTrans" cxnId="{55C7D2A9-B218-4B24-9A54-A49E5981CCE3}">
      <dgm:prSet/>
      <dgm:spPr/>
    </dgm:pt>
    <dgm:pt modelId="{410066BA-B06D-4DC9-A831-C447ABDD9681}" type="sibTrans" cxnId="{55C7D2A9-B218-4B24-9A54-A49E5981CCE3}">
      <dgm:prSet/>
      <dgm:spPr/>
    </dgm:pt>
    <dgm:pt modelId="{128BE5C6-087B-46D1-9DB8-0F16D96A4424}" type="pres">
      <dgm:prSet presAssocID="{857A57AA-22A6-4861-B439-0FC44C3488AD}" presName="cycle" presStyleCnt="0">
        <dgm:presLayoutVars>
          <dgm:dir/>
          <dgm:resizeHandles val="exact"/>
        </dgm:presLayoutVars>
      </dgm:prSet>
      <dgm:spPr/>
    </dgm:pt>
    <dgm:pt modelId="{A7765104-CA59-43A4-BC31-2E98AB79296E}" type="pres">
      <dgm:prSet presAssocID="{F38A234D-711F-4B68-8A79-8E6625F75A43}" presName="dummy" presStyleCnt="0"/>
      <dgm:spPr/>
    </dgm:pt>
    <dgm:pt modelId="{53C5F7E2-B9F7-48FB-9265-4FED05834C79}" type="pres">
      <dgm:prSet presAssocID="{F38A234D-711F-4B68-8A79-8E6625F75A43}" presName="node" presStyleLbl="revTx" presStyleIdx="0" presStyleCnt="6">
        <dgm:presLayoutVars>
          <dgm:bulletEnabled val="1"/>
        </dgm:presLayoutVars>
      </dgm:prSet>
      <dgm:spPr/>
    </dgm:pt>
    <dgm:pt modelId="{B938A60A-0297-45F0-86A1-FE99D977EEC7}" type="pres">
      <dgm:prSet presAssocID="{844E76E2-BFAD-4E3E-BFCE-7CE466C544D9}" presName="sibTrans" presStyleLbl="node1" presStyleIdx="0" presStyleCnt="6"/>
      <dgm:spPr/>
    </dgm:pt>
    <dgm:pt modelId="{F16B19E8-ED91-4EEC-9D8C-4F1BEAE3FF8A}" type="pres">
      <dgm:prSet presAssocID="{66F084AE-D302-4784-8112-D2D105654416}" presName="dummy" presStyleCnt="0"/>
      <dgm:spPr/>
    </dgm:pt>
    <dgm:pt modelId="{ABECBBD6-ED3A-4845-BA30-A8756EBF580F}" type="pres">
      <dgm:prSet presAssocID="{66F084AE-D302-4784-8112-D2D105654416}" presName="node" presStyleLbl="revTx" presStyleIdx="1" presStyleCnt="6">
        <dgm:presLayoutVars>
          <dgm:bulletEnabled val="1"/>
        </dgm:presLayoutVars>
      </dgm:prSet>
      <dgm:spPr/>
    </dgm:pt>
    <dgm:pt modelId="{863D097D-EAC8-46E1-9D24-E2EA7DDF569F}" type="pres">
      <dgm:prSet presAssocID="{209A5D82-EEFF-4156-8E59-051026DA8951}" presName="sibTrans" presStyleLbl="node1" presStyleIdx="1" presStyleCnt="6"/>
      <dgm:spPr/>
    </dgm:pt>
    <dgm:pt modelId="{9F533374-24CA-4B3B-AEC9-E467CFB4872A}" type="pres">
      <dgm:prSet presAssocID="{734507B6-8C5D-40B9-B6C6-3C89E61AF547}" presName="dummy" presStyleCnt="0"/>
      <dgm:spPr/>
    </dgm:pt>
    <dgm:pt modelId="{BC6AE1F3-2CF7-4536-9665-8EC527CD805C}" type="pres">
      <dgm:prSet presAssocID="{734507B6-8C5D-40B9-B6C6-3C89E61AF547}" presName="node" presStyleLbl="revTx" presStyleIdx="2" presStyleCnt="6">
        <dgm:presLayoutVars>
          <dgm:bulletEnabled val="1"/>
        </dgm:presLayoutVars>
      </dgm:prSet>
      <dgm:spPr/>
    </dgm:pt>
    <dgm:pt modelId="{45D48F9C-3BC0-4D64-9B29-26852595DF45}" type="pres">
      <dgm:prSet presAssocID="{17B2E068-CA0B-4944-AABB-72377F855D3E}" presName="sibTrans" presStyleLbl="node1" presStyleIdx="2" presStyleCnt="6"/>
      <dgm:spPr/>
    </dgm:pt>
    <dgm:pt modelId="{2372AB2D-B2F8-46ED-BDA3-9820D99A098F}" type="pres">
      <dgm:prSet presAssocID="{9911818E-EA9A-45C0-B4A7-6FADCB77F0CE}" presName="dummy" presStyleCnt="0"/>
      <dgm:spPr/>
    </dgm:pt>
    <dgm:pt modelId="{2BEB3E9C-0814-4C1B-AD54-48EF6F58042F}" type="pres">
      <dgm:prSet presAssocID="{9911818E-EA9A-45C0-B4A7-6FADCB77F0CE}" presName="node" presStyleLbl="revTx" presStyleIdx="3" presStyleCnt="6">
        <dgm:presLayoutVars>
          <dgm:bulletEnabled val="1"/>
        </dgm:presLayoutVars>
      </dgm:prSet>
      <dgm:spPr/>
    </dgm:pt>
    <dgm:pt modelId="{D8CD6531-7500-457A-B579-45B7C3CE8E26}" type="pres">
      <dgm:prSet presAssocID="{ADB37ABB-E654-46F7-B1C4-771B2B163D8B}" presName="sibTrans" presStyleLbl="node1" presStyleIdx="3" presStyleCnt="6"/>
      <dgm:spPr/>
    </dgm:pt>
    <dgm:pt modelId="{177AB939-EDD7-4D25-9A7E-2413BB0BE372}" type="pres">
      <dgm:prSet presAssocID="{3A9776B6-6201-4CCD-B53D-A08AFE35F2D2}" presName="dummy" presStyleCnt="0"/>
      <dgm:spPr/>
    </dgm:pt>
    <dgm:pt modelId="{C1D855F9-E837-4142-A4E6-9CDC5C1CBBD1}" type="pres">
      <dgm:prSet presAssocID="{3A9776B6-6201-4CCD-B53D-A08AFE35F2D2}" presName="node" presStyleLbl="revTx" presStyleIdx="4" presStyleCnt="6">
        <dgm:presLayoutVars>
          <dgm:bulletEnabled val="1"/>
        </dgm:presLayoutVars>
      </dgm:prSet>
      <dgm:spPr/>
    </dgm:pt>
    <dgm:pt modelId="{978F52A0-9489-4919-9123-46D256A52DB0}" type="pres">
      <dgm:prSet presAssocID="{410066BA-B06D-4DC9-A831-C447ABDD9681}" presName="sibTrans" presStyleLbl="node1" presStyleIdx="4" presStyleCnt="6"/>
      <dgm:spPr/>
    </dgm:pt>
    <dgm:pt modelId="{1E67AED5-6E32-4BF5-A94B-21DE0907C2B9}" type="pres">
      <dgm:prSet presAssocID="{18A855A7-31AF-4CFC-80FE-BE9B7D5E0798}" presName="dummy" presStyleCnt="0"/>
      <dgm:spPr/>
    </dgm:pt>
    <dgm:pt modelId="{A7F7F591-7B65-4CE8-8FF7-46E3AA4785A7}" type="pres">
      <dgm:prSet presAssocID="{18A855A7-31AF-4CFC-80FE-BE9B7D5E0798}" presName="node" presStyleLbl="revTx" presStyleIdx="5" presStyleCnt="6">
        <dgm:presLayoutVars>
          <dgm:bulletEnabled val="1"/>
        </dgm:presLayoutVars>
      </dgm:prSet>
      <dgm:spPr/>
    </dgm:pt>
    <dgm:pt modelId="{333319F5-99BF-44C3-B685-4C0A4FCBA129}" type="pres">
      <dgm:prSet presAssocID="{11E84DA7-8A85-4489-9F8E-D19271AE5FC5}" presName="sibTrans" presStyleLbl="node1" presStyleIdx="5" presStyleCnt="6"/>
      <dgm:spPr/>
    </dgm:pt>
  </dgm:ptLst>
  <dgm:cxnLst>
    <dgm:cxn modelId="{5A68E912-6B04-4F56-9FEF-8B92C0F8DE9B}" type="presOf" srcId="{410066BA-B06D-4DC9-A831-C447ABDD9681}" destId="{978F52A0-9489-4919-9123-46D256A52DB0}" srcOrd="0" destOrd="0" presId="urn:microsoft.com/office/officeart/2005/8/layout/cycle1"/>
    <dgm:cxn modelId="{D499FE21-E23D-42DB-9D8A-C097ACEDEBE3}" type="presOf" srcId="{11E84DA7-8A85-4489-9F8E-D19271AE5FC5}" destId="{333319F5-99BF-44C3-B685-4C0A4FCBA129}" srcOrd="0" destOrd="0" presId="urn:microsoft.com/office/officeart/2005/8/layout/cycle1"/>
    <dgm:cxn modelId="{5F5AFA2C-8BCD-4C7B-AD17-F891A254E165}" type="presOf" srcId="{209A5D82-EEFF-4156-8E59-051026DA8951}" destId="{863D097D-EAC8-46E1-9D24-E2EA7DDF569F}" srcOrd="0" destOrd="0" presId="urn:microsoft.com/office/officeart/2005/8/layout/cycle1"/>
    <dgm:cxn modelId="{EDA9934B-A875-4A84-90FD-3A3A1E84E34F}" type="presOf" srcId="{F38A234D-711F-4B68-8A79-8E6625F75A43}" destId="{53C5F7E2-B9F7-48FB-9265-4FED05834C79}" srcOrd="0" destOrd="0" presId="urn:microsoft.com/office/officeart/2005/8/layout/cycle1"/>
    <dgm:cxn modelId="{BB5E3370-2E35-4FAC-8C2D-061AD950A441}" type="presOf" srcId="{857A57AA-22A6-4861-B439-0FC44C3488AD}" destId="{128BE5C6-087B-46D1-9DB8-0F16D96A4424}" srcOrd="0" destOrd="0" presId="urn:microsoft.com/office/officeart/2005/8/layout/cycle1"/>
    <dgm:cxn modelId="{39EF2789-3979-40B4-AB0A-84045BE24860}" type="presOf" srcId="{18A855A7-31AF-4CFC-80FE-BE9B7D5E0798}" destId="{A7F7F591-7B65-4CE8-8FF7-46E3AA4785A7}" srcOrd="0" destOrd="0" presId="urn:microsoft.com/office/officeart/2005/8/layout/cycle1"/>
    <dgm:cxn modelId="{BD46D88A-67A2-4AFA-838F-E25A516530DD}" srcId="{857A57AA-22A6-4861-B439-0FC44C3488AD}" destId="{66F084AE-D302-4784-8112-D2D105654416}" srcOrd="1" destOrd="0" parTransId="{4ABC1AA0-90D6-4087-8FD7-73FF2D55505A}" sibTransId="{209A5D82-EEFF-4156-8E59-051026DA8951}"/>
    <dgm:cxn modelId="{EF745D8C-1D80-40D9-92A0-47BF33D4ABFF}" type="presOf" srcId="{66F084AE-D302-4784-8112-D2D105654416}" destId="{ABECBBD6-ED3A-4845-BA30-A8756EBF580F}" srcOrd="0" destOrd="0" presId="urn:microsoft.com/office/officeart/2005/8/layout/cycle1"/>
    <dgm:cxn modelId="{9835AE99-33B8-49F3-B58B-DCD281674386}" srcId="{857A57AA-22A6-4861-B439-0FC44C3488AD}" destId="{9911818E-EA9A-45C0-B4A7-6FADCB77F0CE}" srcOrd="3" destOrd="0" parTransId="{0661601A-FC19-4F06-944A-C67B497BE563}" sibTransId="{ADB37ABB-E654-46F7-B1C4-771B2B163D8B}"/>
    <dgm:cxn modelId="{55C7D2A9-B218-4B24-9A54-A49E5981CCE3}" srcId="{857A57AA-22A6-4861-B439-0FC44C3488AD}" destId="{3A9776B6-6201-4CCD-B53D-A08AFE35F2D2}" srcOrd="4" destOrd="0" parTransId="{B2353121-C293-4EA9-AB98-A0DAF660B844}" sibTransId="{410066BA-B06D-4DC9-A831-C447ABDD9681}"/>
    <dgm:cxn modelId="{CC6330B7-F396-4196-AB91-BDF5331121B2}" type="presOf" srcId="{ADB37ABB-E654-46F7-B1C4-771B2B163D8B}" destId="{D8CD6531-7500-457A-B579-45B7C3CE8E26}" srcOrd="0" destOrd="0" presId="urn:microsoft.com/office/officeart/2005/8/layout/cycle1"/>
    <dgm:cxn modelId="{A54AB6C2-5775-4861-ADDA-2D15D1686911}" type="presOf" srcId="{9911818E-EA9A-45C0-B4A7-6FADCB77F0CE}" destId="{2BEB3E9C-0814-4C1B-AD54-48EF6F58042F}" srcOrd="0" destOrd="0" presId="urn:microsoft.com/office/officeart/2005/8/layout/cycle1"/>
    <dgm:cxn modelId="{1C8963C3-DD88-4C5B-B208-C64C19552D69}" type="presOf" srcId="{844E76E2-BFAD-4E3E-BFCE-7CE466C544D9}" destId="{B938A60A-0297-45F0-86A1-FE99D977EEC7}" srcOrd="0" destOrd="0" presId="urn:microsoft.com/office/officeart/2005/8/layout/cycle1"/>
    <dgm:cxn modelId="{596429C9-D173-46FF-814D-CA868969D07A}" type="presOf" srcId="{734507B6-8C5D-40B9-B6C6-3C89E61AF547}" destId="{BC6AE1F3-2CF7-4536-9665-8EC527CD805C}" srcOrd="0" destOrd="0" presId="urn:microsoft.com/office/officeart/2005/8/layout/cycle1"/>
    <dgm:cxn modelId="{DDC68ADC-06DB-4182-86CC-8738CEF5B97C}" srcId="{857A57AA-22A6-4861-B439-0FC44C3488AD}" destId="{734507B6-8C5D-40B9-B6C6-3C89E61AF547}" srcOrd="2" destOrd="0" parTransId="{4A0423B5-EEA8-4785-92D0-4BAE7C6181EC}" sibTransId="{17B2E068-CA0B-4944-AABB-72377F855D3E}"/>
    <dgm:cxn modelId="{E7740ADF-4C5F-4085-8922-9C2F8690157F}" type="presOf" srcId="{17B2E068-CA0B-4944-AABB-72377F855D3E}" destId="{45D48F9C-3BC0-4D64-9B29-26852595DF45}" srcOrd="0" destOrd="0" presId="urn:microsoft.com/office/officeart/2005/8/layout/cycle1"/>
    <dgm:cxn modelId="{9C0962DF-6386-4940-9422-0156F5C586FD}" srcId="{857A57AA-22A6-4861-B439-0FC44C3488AD}" destId="{18A855A7-31AF-4CFC-80FE-BE9B7D5E0798}" srcOrd="5" destOrd="0" parTransId="{E94A25A2-8541-4BA9-AC97-26C40710052A}" sibTransId="{11E84DA7-8A85-4489-9F8E-D19271AE5FC5}"/>
    <dgm:cxn modelId="{E980F0E5-37F7-45FB-8799-8D4508230AF0}" srcId="{857A57AA-22A6-4861-B439-0FC44C3488AD}" destId="{F38A234D-711F-4B68-8A79-8E6625F75A43}" srcOrd="0" destOrd="0" parTransId="{8F4263FF-E7CF-405F-87DD-60E66795D0D1}" sibTransId="{844E76E2-BFAD-4E3E-BFCE-7CE466C544D9}"/>
    <dgm:cxn modelId="{4B5C71F2-2346-479B-87F7-8FFE960535F1}" type="presOf" srcId="{3A9776B6-6201-4CCD-B53D-A08AFE35F2D2}" destId="{C1D855F9-E837-4142-A4E6-9CDC5C1CBBD1}" srcOrd="0" destOrd="0" presId="urn:microsoft.com/office/officeart/2005/8/layout/cycle1"/>
    <dgm:cxn modelId="{C5B43FEC-0383-4D05-BF73-8A1F2536FF70}" type="presParOf" srcId="{128BE5C6-087B-46D1-9DB8-0F16D96A4424}" destId="{A7765104-CA59-43A4-BC31-2E98AB79296E}" srcOrd="0" destOrd="0" presId="urn:microsoft.com/office/officeart/2005/8/layout/cycle1"/>
    <dgm:cxn modelId="{C08144C4-E051-4D6D-91E5-4F9C9FC49631}" type="presParOf" srcId="{128BE5C6-087B-46D1-9DB8-0F16D96A4424}" destId="{53C5F7E2-B9F7-48FB-9265-4FED05834C79}" srcOrd="1" destOrd="0" presId="urn:microsoft.com/office/officeart/2005/8/layout/cycle1"/>
    <dgm:cxn modelId="{E3A4A839-D149-47FA-B3CB-956BAB7D80A9}" type="presParOf" srcId="{128BE5C6-087B-46D1-9DB8-0F16D96A4424}" destId="{B938A60A-0297-45F0-86A1-FE99D977EEC7}" srcOrd="2" destOrd="0" presId="urn:microsoft.com/office/officeart/2005/8/layout/cycle1"/>
    <dgm:cxn modelId="{18717E0A-0B7A-4E28-B5BA-49A7F0D54675}" type="presParOf" srcId="{128BE5C6-087B-46D1-9DB8-0F16D96A4424}" destId="{F16B19E8-ED91-4EEC-9D8C-4F1BEAE3FF8A}" srcOrd="3" destOrd="0" presId="urn:microsoft.com/office/officeart/2005/8/layout/cycle1"/>
    <dgm:cxn modelId="{96690308-187C-4A1F-B7AC-847708B2C3BB}" type="presParOf" srcId="{128BE5C6-087B-46D1-9DB8-0F16D96A4424}" destId="{ABECBBD6-ED3A-4845-BA30-A8756EBF580F}" srcOrd="4" destOrd="0" presId="urn:microsoft.com/office/officeart/2005/8/layout/cycle1"/>
    <dgm:cxn modelId="{31692C1D-6C24-4513-BAAB-E28EB26FA893}" type="presParOf" srcId="{128BE5C6-087B-46D1-9DB8-0F16D96A4424}" destId="{863D097D-EAC8-46E1-9D24-E2EA7DDF569F}" srcOrd="5" destOrd="0" presId="urn:microsoft.com/office/officeart/2005/8/layout/cycle1"/>
    <dgm:cxn modelId="{3BAC86D7-C0D8-4671-B6B1-B55BD0E92212}" type="presParOf" srcId="{128BE5C6-087B-46D1-9DB8-0F16D96A4424}" destId="{9F533374-24CA-4B3B-AEC9-E467CFB4872A}" srcOrd="6" destOrd="0" presId="urn:microsoft.com/office/officeart/2005/8/layout/cycle1"/>
    <dgm:cxn modelId="{9D4E81B0-852B-4D5B-BE66-803F0DBE8BB9}" type="presParOf" srcId="{128BE5C6-087B-46D1-9DB8-0F16D96A4424}" destId="{BC6AE1F3-2CF7-4536-9665-8EC527CD805C}" srcOrd="7" destOrd="0" presId="urn:microsoft.com/office/officeart/2005/8/layout/cycle1"/>
    <dgm:cxn modelId="{70C1AEA5-F023-4877-9027-687562296927}" type="presParOf" srcId="{128BE5C6-087B-46D1-9DB8-0F16D96A4424}" destId="{45D48F9C-3BC0-4D64-9B29-26852595DF45}" srcOrd="8" destOrd="0" presId="urn:microsoft.com/office/officeart/2005/8/layout/cycle1"/>
    <dgm:cxn modelId="{917CEA29-7BD3-4BCC-95AD-23E31C64F867}" type="presParOf" srcId="{128BE5C6-087B-46D1-9DB8-0F16D96A4424}" destId="{2372AB2D-B2F8-46ED-BDA3-9820D99A098F}" srcOrd="9" destOrd="0" presId="urn:microsoft.com/office/officeart/2005/8/layout/cycle1"/>
    <dgm:cxn modelId="{657F543C-7020-4CED-87C1-242FADDAD2D7}" type="presParOf" srcId="{128BE5C6-087B-46D1-9DB8-0F16D96A4424}" destId="{2BEB3E9C-0814-4C1B-AD54-48EF6F58042F}" srcOrd="10" destOrd="0" presId="urn:microsoft.com/office/officeart/2005/8/layout/cycle1"/>
    <dgm:cxn modelId="{CEAD1D4F-C4D3-4BBD-BA8C-413DE26FDF22}" type="presParOf" srcId="{128BE5C6-087B-46D1-9DB8-0F16D96A4424}" destId="{D8CD6531-7500-457A-B579-45B7C3CE8E26}" srcOrd="11" destOrd="0" presId="urn:microsoft.com/office/officeart/2005/8/layout/cycle1"/>
    <dgm:cxn modelId="{0C4F256B-6DF1-43EC-BDA5-3FD224FEED19}" type="presParOf" srcId="{128BE5C6-087B-46D1-9DB8-0F16D96A4424}" destId="{177AB939-EDD7-4D25-9A7E-2413BB0BE372}" srcOrd="12" destOrd="0" presId="urn:microsoft.com/office/officeart/2005/8/layout/cycle1"/>
    <dgm:cxn modelId="{015ABEF8-536B-4F9E-BF84-102DD2B9D026}" type="presParOf" srcId="{128BE5C6-087B-46D1-9DB8-0F16D96A4424}" destId="{C1D855F9-E837-4142-A4E6-9CDC5C1CBBD1}" srcOrd="13" destOrd="0" presId="urn:microsoft.com/office/officeart/2005/8/layout/cycle1"/>
    <dgm:cxn modelId="{D7444A5D-2D8D-4348-85F9-F00B9988A9A8}" type="presParOf" srcId="{128BE5C6-087B-46D1-9DB8-0F16D96A4424}" destId="{978F52A0-9489-4919-9123-46D256A52DB0}" srcOrd="14" destOrd="0" presId="urn:microsoft.com/office/officeart/2005/8/layout/cycle1"/>
    <dgm:cxn modelId="{C891B0E3-1EE6-4CB9-B127-4117A3336C62}" type="presParOf" srcId="{128BE5C6-087B-46D1-9DB8-0F16D96A4424}" destId="{1E67AED5-6E32-4BF5-A94B-21DE0907C2B9}" srcOrd="15" destOrd="0" presId="urn:microsoft.com/office/officeart/2005/8/layout/cycle1"/>
    <dgm:cxn modelId="{908C3AF8-400C-4D26-ADD1-EDF46C476063}" type="presParOf" srcId="{128BE5C6-087B-46D1-9DB8-0F16D96A4424}" destId="{A7F7F591-7B65-4CE8-8FF7-46E3AA4785A7}" srcOrd="16" destOrd="0" presId="urn:microsoft.com/office/officeart/2005/8/layout/cycle1"/>
    <dgm:cxn modelId="{279F8A5D-CDE6-4195-9CC1-FC93C1DE7BF4}" type="presParOf" srcId="{128BE5C6-087B-46D1-9DB8-0F16D96A4424}" destId="{333319F5-99BF-44C3-B685-4C0A4FCBA129}"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5F7E2-B9F7-48FB-9265-4FED05834C79}">
      <dsp:nvSpPr>
        <dsp:cNvPr id="0" name=""/>
        <dsp:cNvSpPr/>
      </dsp:nvSpPr>
      <dsp:spPr>
        <a:xfrm>
          <a:off x="2755180" y="269786"/>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Asking Questions</a:t>
          </a:r>
          <a:endParaRPr lang="en-US" sz="2500" kern="1200"/>
        </a:p>
      </dsp:txBody>
      <dsp:txXfrm>
        <a:off x="2755180" y="269786"/>
        <a:ext cx="1379636" cy="1379636"/>
      </dsp:txXfrm>
    </dsp:sp>
    <dsp:sp modelId="{B938A60A-0297-45F0-86A1-FE99D977EEC7}">
      <dsp:nvSpPr>
        <dsp:cNvPr id="0" name=""/>
        <dsp:cNvSpPr/>
      </dsp:nvSpPr>
      <dsp:spPr>
        <a:xfrm>
          <a:off x="656255" y="-992"/>
          <a:ext cx="3259489" cy="3259489"/>
        </a:xfrm>
        <a:prstGeom prst="circularArrow">
          <a:avLst>
            <a:gd name="adj1" fmla="val 8254"/>
            <a:gd name="adj2" fmla="val 576566"/>
            <a:gd name="adj3" fmla="val 2961802"/>
            <a:gd name="adj4" fmla="val 53099"/>
            <a:gd name="adj5" fmla="val 9629"/>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6AE1F3-2CF7-4536-9665-8EC527CD805C}">
      <dsp:nvSpPr>
        <dsp:cNvPr id="0" name=""/>
        <dsp:cNvSpPr/>
      </dsp:nvSpPr>
      <dsp:spPr>
        <a:xfrm>
          <a:off x="1596181" y="2277230"/>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Finding Answers</a:t>
          </a:r>
          <a:endParaRPr lang="en-US" sz="2500" kern="1200"/>
        </a:p>
      </dsp:txBody>
      <dsp:txXfrm>
        <a:off x="1596181" y="2277230"/>
        <a:ext cx="1379636" cy="1379636"/>
      </dsp:txXfrm>
    </dsp:sp>
    <dsp:sp modelId="{45D48F9C-3BC0-4D64-9B29-26852595DF45}">
      <dsp:nvSpPr>
        <dsp:cNvPr id="0" name=""/>
        <dsp:cNvSpPr/>
      </dsp:nvSpPr>
      <dsp:spPr>
        <a:xfrm>
          <a:off x="656255" y="-992"/>
          <a:ext cx="3259489" cy="3259489"/>
        </a:xfrm>
        <a:prstGeom prst="circularArrow">
          <a:avLst>
            <a:gd name="adj1" fmla="val 8254"/>
            <a:gd name="adj2" fmla="val 576566"/>
            <a:gd name="adj3" fmla="val 10170336"/>
            <a:gd name="adj4" fmla="val 7261633"/>
            <a:gd name="adj5" fmla="val 9629"/>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F7F591-7B65-4CE8-8FF7-46E3AA4785A7}">
      <dsp:nvSpPr>
        <dsp:cNvPr id="0" name=""/>
        <dsp:cNvSpPr/>
      </dsp:nvSpPr>
      <dsp:spPr>
        <a:xfrm>
          <a:off x="437182" y="269786"/>
          <a:ext cx="1379636" cy="1379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rtl="0">
            <a:lnSpc>
              <a:spcPct val="90000"/>
            </a:lnSpc>
            <a:spcBef>
              <a:spcPct val="0"/>
            </a:spcBef>
            <a:spcAft>
              <a:spcPct val="35000"/>
            </a:spcAft>
            <a:buNone/>
          </a:pPr>
          <a:r>
            <a:rPr lang="en-US" sz="2500" kern="1200">
              <a:latin typeface="Calibri Light" panose="020F0302020204030204"/>
            </a:rPr>
            <a:t>Taking Action</a:t>
          </a:r>
          <a:endParaRPr lang="en-US" sz="2500" kern="1200"/>
        </a:p>
      </dsp:txBody>
      <dsp:txXfrm>
        <a:off x="437182" y="269786"/>
        <a:ext cx="1379636" cy="1379636"/>
      </dsp:txXfrm>
    </dsp:sp>
    <dsp:sp modelId="{333319F5-99BF-44C3-B685-4C0A4FCBA129}">
      <dsp:nvSpPr>
        <dsp:cNvPr id="0" name=""/>
        <dsp:cNvSpPr/>
      </dsp:nvSpPr>
      <dsp:spPr>
        <a:xfrm>
          <a:off x="656255" y="-992"/>
          <a:ext cx="3259489" cy="3259489"/>
        </a:xfrm>
        <a:prstGeom prst="circularArrow">
          <a:avLst>
            <a:gd name="adj1" fmla="val 8254"/>
            <a:gd name="adj2" fmla="val 576566"/>
            <a:gd name="adj3" fmla="val 16854803"/>
            <a:gd name="adj4" fmla="val 14968631"/>
            <a:gd name="adj5" fmla="val 9629"/>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E6933-65F1-45E8-92C4-1A2F15BFBE77}">
      <dsp:nvSpPr>
        <dsp:cNvPr id="0" name=""/>
        <dsp:cNvSpPr/>
      </dsp:nvSpPr>
      <dsp:spPr>
        <a:xfrm>
          <a:off x="4206" y="155797"/>
          <a:ext cx="2529174"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Light" panose="020F0302020204030204"/>
            </a:rPr>
            <a:t>Checkpoints</a:t>
          </a:r>
          <a:endParaRPr lang="en-US" sz="1900" b="0" kern="1200"/>
        </a:p>
      </dsp:txBody>
      <dsp:txXfrm>
        <a:off x="4206" y="155797"/>
        <a:ext cx="2529174" cy="547200"/>
      </dsp:txXfrm>
    </dsp:sp>
    <dsp:sp modelId="{F006002F-A17D-4C32-A6E7-17797CA7EAF3}">
      <dsp:nvSpPr>
        <dsp:cNvPr id="0" name=""/>
        <dsp:cNvSpPr/>
      </dsp:nvSpPr>
      <dsp:spPr>
        <a:xfrm>
          <a:off x="4206" y="702997"/>
          <a:ext cx="2529174" cy="396377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a:t>Have students accessed the resources?</a:t>
          </a:r>
          <a:r>
            <a:rPr lang="en-US" sz="1900" b="0" kern="1200">
              <a:latin typeface="Calibri Light" panose="020F0302020204030204"/>
            </a:rPr>
            <a:t> </a:t>
          </a:r>
        </a:p>
        <a:p>
          <a:pPr marL="171450" lvl="1" indent="-171450" algn="l" defTabSz="844550" rtl="0">
            <a:lnSpc>
              <a:spcPct val="90000"/>
            </a:lnSpc>
            <a:spcBef>
              <a:spcPct val="0"/>
            </a:spcBef>
            <a:spcAft>
              <a:spcPct val="15000"/>
            </a:spcAft>
            <a:buChar char="•"/>
          </a:pPr>
          <a:r>
            <a:rPr lang="en-US" sz="1900" b="0" kern="1200"/>
            <a:t>Have they submitted their work on time?</a:t>
          </a:r>
          <a:r>
            <a:rPr lang="en-US" sz="1900" b="0" kern="1200">
              <a:latin typeface="Calibri Light" panose="020F0302020204030204"/>
            </a:rPr>
            <a:t> </a:t>
          </a:r>
        </a:p>
        <a:p>
          <a:pPr marL="171450" lvl="1" indent="-171450" algn="l" defTabSz="844550" rtl="0">
            <a:lnSpc>
              <a:spcPct val="90000"/>
            </a:lnSpc>
            <a:spcBef>
              <a:spcPct val="0"/>
            </a:spcBef>
            <a:spcAft>
              <a:spcPct val="15000"/>
            </a:spcAft>
            <a:buChar char="•"/>
          </a:pPr>
          <a:r>
            <a:rPr lang="en-US" sz="1900" b="0" kern="1200"/>
            <a:t>Have they missed several assignments?</a:t>
          </a:r>
          <a:r>
            <a:rPr lang="en-US" sz="1900" b="0" kern="1200">
              <a:latin typeface="Calibri Light" panose="020F0302020204030204"/>
            </a:rPr>
            <a:t> </a:t>
          </a:r>
          <a:endParaRPr lang="en-US" sz="1900" b="0" kern="1200"/>
        </a:p>
        <a:p>
          <a:pPr marL="171450" lvl="1" indent="-171450" algn="l" defTabSz="844550" rtl="0">
            <a:lnSpc>
              <a:spcPct val="90000"/>
            </a:lnSpc>
            <a:spcBef>
              <a:spcPct val="0"/>
            </a:spcBef>
            <a:spcAft>
              <a:spcPct val="15000"/>
            </a:spcAft>
            <a:buChar char="•"/>
          </a:pPr>
          <a:r>
            <a:rPr lang="en-US" sz="1900" b="0" kern="1200"/>
            <a:t>Did they download a file for reading?</a:t>
          </a:r>
          <a:r>
            <a:rPr lang="en-US" sz="1900" b="0" kern="1200">
              <a:latin typeface="Calibri Light" panose="020F0302020204030204"/>
            </a:rPr>
            <a:t> </a:t>
          </a:r>
          <a:endParaRPr lang="en-US" sz="1900" b="0" kern="1200"/>
        </a:p>
        <a:p>
          <a:pPr marL="171450" lvl="1" indent="-171450" algn="l" defTabSz="844550" rtl="0">
            <a:lnSpc>
              <a:spcPct val="90000"/>
            </a:lnSpc>
            <a:spcBef>
              <a:spcPct val="0"/>
            </a:spcBef>
            <a:spcAft>
              <a:spcPct val="15000"/>
            </a:spcAft>
            <a:buChar char="•"/>
          </a:pPr>
          <a:r>
            <a:rPr lang="en-US" sz="1900" b="0" kern="1200"/>
            <a:t>Did they sign up for a group assignment?    </a:t>
          </a:r>
          <a:r>
            <a:rPr lang="en-US" sz="1900" b="0" kern="1200">
              <a:latin typeface="Calibri Light" panose="020F0302020204030204"/>
            </a:rPr>
            <a:t> </a:t>
          </a:r>
          <a:endParaRPr lang="en-US" sz="1900" b="0" kern="1200"/>
        </a:p>
      </dsp:txBody>
      <dsp:txXfrm>
        <a:off x="4206" y="702997"/>
        <a:ext cx="2529174" cy="3963779"/>
      </dsp:txXfrm>
    </dsp:sp>
    <dsp:sp modelId="{FC40AF66-DCE1-487E-A7CC-F0ECDBECAC72}">
      <dsp:nvSpPr>
        <dsp:cNvPr id="0" name=""/>
        <dsp:cNvSpPr/>
      </dsp:nvSpPr>
      <dsp:spPr>
        <a:xfrm>
          <a:off x="2887464" y="155797"/>
          <a:ext cx="2529174"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rtl="0">
            <a:lnSpc>
              <a:spcPct val="90000"/>
            </a:lnSpc>
            <a:spcBef>
              <a:spcPct val="0"/>
            </a:spcBef>
            <a:spcAft>
              <a:spcPct val="35000"/>
            </a:spcAft>
            <a:buNone/>
          </a:pPr>
          <a:r>
            <a:rPr lang="en-US" sz="1900" b="0" kern="1200">
              <a:latin typeface="Calibri Light" panose="020F0302020204030204"/>
            </a:rPr>
            <a:t>Process</a:t>
          </a:r>
          <a:endParaRPr lang="en-US" sz="1900" b="0" kern="1200"/>
        </a:p>
      </dsp:txBody>
      <dsp:txXfrm>
        <a:off x="2887464" y="155797"/>
        <a:ext cx="2529174" cy="547200"/>
      </dsp:txXfrm>
    </dsp:sp>
    <dsp:sp modelId="{DE1C3102-6901-4A15-B0A6-EAF801A7139C}">
      <dsp:nvSpPr>
        <dsp:cNvPr id="0" name=""/>
        <dsp:cNvSpPr/>
      </dsp:nvSpPr>
      <dsp:spPr>
        <a:xfrm>
          <a:off x="2887464" y="702997"/>
          <a:ext cx="2529174" cy="396377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a:t>How do learners progress through the course materials?</a:t>
          </a:r>
          <a:r>
            <a:rPr lang="en-US" sz="1900" b="0" kern="1200">
              <a:latin typeface="Calibri Light" panose="020F0302020204030204"/>
            </a:rPr>
            <a:t> </a:t>
          </a:r>
        </a:p>
        <a:p>
          <a:pPr marL="171450" lvl="1" indent="-171450" algn="l" defTabSz="844550" rtl="0">
            <a:lnSpc>
              <a:spcPct val="90000"/>
            </a:lnSpc>
            <a:spcBef>
              <a:spcPct val="0"/>
            </a:spcBef>
            <a:spcAft>
              <a:spcPct val="15000"/>
            </a:spcAft>
            <a:buChar char="•"/>
          </a:pPr>
          <a:r>
            <a:rPr lang="en-US" sz="1900" b="0" kern="1200"/>
            <a:t>Do different learners take different paths?</a:t>
          </a:r>
          <a:r>
            <a:rPr lang="en-US" sz="1900" b="0" kern="1200">
              <a:latin typeface="Calibri Light" panose="020F0302020204030204"/>
            </a:rPr>
            <a:t> </a:t>
          </a:r>
          <a:endParaRPr lang="en-US" sz="1900" b="0" kern="1200"/>
        </a:p>
        <a:p>
          <a:pPr marL="171450" lvl="1" indent="-171450" algn="l" defTabSz="844550">
            <a:lnSpc>
              <a:spcPct val="90000"/>
            </a:lnSpc>
            <a:spcBef>
              <a:spcPct val="0"/>
            </a:spcBef>
            <a:spcAft>
              <a:spcPct val="15000"/>
            </a:spcAft>
            <a:buChar char="•"/>
          </a:pPr>
          <a:r>
            <a:rPr lang="en-US" sz="1900" b="0" kern="1200"/>
            <a:t>Do learners review all resources before completing online quizzes or submitting assignments?</a:t>
          </a:r>
        </a:p>
      </dsp:txBody>
      <dsp:txXfrm>
        <a:off x="2887464" y="702997"/>
        <a:ext cx="2529174" cy="3963779"/>
      </dsp:txXfrm>
    </dsp:sp>
    <dsp:sp modelId="{B5359D3E-5CFE-44A2-9D82-77F2D0137080}">
      <dsp:nvSpPr>
        <dsp:cNvPr id="0" name=""/>
        <dsp:cNvSpPr/>
      </dsp:nvSpPr>
      <dsp:spPr>
        <a:xfrm>
          <a:off x="5770723" y="155797"/>
          <a:ext cx="2529174"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kern="1200">
              <a:latin typeface="Calibri Light" panose="020F0302020204030204"/>
            </a:rPr>
            <a:t>Network</a:t>
          </a:r>
          <a:endParaRPr lang="en-US" sz="1900" b="0" kern="1200"/>
        </a:p>
      </dsp:txBody>
      <dsp:txXfrm>
        <a:off x="5770723" y="155797"/>
        <a:ext cx="2529174" cy="547200"/>
      </dsp:txXfrm>
    </dsp:sp>
    <dsp:sp modelId="{9A7D8615-80AB-4A68-BD91-0C5CEE662E02}">
      <dsp:nvSpPr>
        <dsp:cNvPr id="0" name=""/>
        <dsp:cNvSpPr/>
      </dsp:nvSpPr>
      <dsp:spPr>
        <a:xfrm>
          <a:off x="5770723" y="702997"/>
          <a:ext cx="2529174" cy="396377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a:t>Who talks with whom?</a:t>
          </a:r>
          <a:r>
            <a:rPr lang="en-US" sz="1900" b="0" kern="1200">
              <a:latin typeface="Calibri Light" panose="020F0302020204030204"/>
            </a:rPr>
            <a:t> </a:t>
          </a:r>
          <a:endParaRPr lang="en-US" sz="1900" b="0" kern="1200"/>
        </a:p>
        <a:p>
          <a:pPr marL="171450" lvl="1" indent="-171450" algn="l" defTabSz="844550" rtl="0">
            <a:lnSpc>
              <a:spcPct val="90000"/>
            </a:lnSpc>
            <a:spcBef>
              <a:spcPct val="0"/>
            </a:spcBef>
            <a:spcAft>
              <a:spcPct val="15000"/>
            </a:spcAft>
            <a:buChar char="•"/>
          </a:pPr>
          <a:r>
            <a:rPr lang="en-US" sz="1900" b="0" kern="1200"/>
            <a:t>Who comments on which discussion posts?</a:t>
          </a:r>
          <a:r>
            <a:rPr lang="en-US" sz="1900" b="0" kern="1200">
              <a:latin typeface="Calibri Light" panose="020F0302020204030204"/>
            </a:rPr>
            <a:t> </a:t>
          </a:r>
        </a:p>
        <a:p>
          <a:pPr marL="171450" lvl="1" indent="-171450" algn="l" defTabSz="844550" rtl="0">
            <a:lnSpc>
              <a:spcPct val="90000"/>
            </a:lnSpc>
            <a:spcBef>
              <a:spcPct val="0"/>
            </a:spcBef>
            <a:spcAft>
              <a:spcPct val="15000"/>
            </a:spcAft>
            <a:buChar char="•"/>
          </a:pPr>
          <a:r>
            <a:rPr lang="en-US" sz="1900" b="0" kern="1200"/>
            <a:t>How do group members interact?</a:t>
          </a:r>
          <a:r>
            <a:rPr lang="en-US" sz="1900" b="0" kern="1200">
              <a:latin typeface="Calibri Light" panose="020F0302020204030204"/>
            </a:rPr>
            <a:t> </a:t>
          </a:r>
          <a:endParaRPr lang="en-US" sz="1900" b="0" kern="1200"/>
        </a:p>
        <a:p>
          <a:pPr marL="171450" lvl="1" indent="-171450" algn="l" defTabSz="844550">
            <a:lnSpc>
              <a:spcPct val="90000"/>
            </a:lnSpc>
            <a:spcBef>
              <a:spcPct val="0"/>
            </a:spcBef>
            <a:spcAft>
              <a:spcPct val="15000"/>
            </a:spcAft>
            <a:buChar char="•"/>
          </a:pPr>
          <a:r>
            <a:rPr lang="en-US" sz="1900" b="0" kern="1200"/>
            <a:t>How do learners use collaborative tools?</a:t>
          </a:r>
        </a:p>
      </dsp:txBody>
      <dsp:txXfrm>
        <a:off x="5770723" y="702997"/>
        <a:ext cx="2529174" cy="3963779"/>
      </dsp:txXfrm>
    </dsp:sp>
    <dsp:sp modelId="{A948DE27-2A54-4245-8C83-3F946D376C56}">
      <dsp:nvSpPr>
        <dsp:cNvPr id="0" name=""/>
        <dsp:cNvSpPr/>
      </dsp:nvSpPr>
      <dsp:spPr>
        <a:xfrm>
          <a:off x="8653981" y="155797"/>
          <a:ext cx="2529174" cy="547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b="0" kern="1200">
              <a:latin typeface="Calibri Light" panose="020F0302020204030204"/>
            </a:rPr>
            <a:t>Content</a:t>
          </a:r>
        </a:p>
      </dsp:txBody>
      <dsp:txXfrm>
        <a:off x="8653981" y="155797"/>
        <a:ext cx="2529174" cy="547200"/>
      </dsp:txXfrm>
    </dsp:sp>
    <dsp:sp modelId="{FC2FDED6-46E5-4D64-A706-CBACFEEC422C}">
      <dsp:nvSpPr>
        <dsp:cNvPr id="0" name=""/>
        <dsp:cNvSpPr/>
      </dsp:nvSpPr>
      <dsp:spPr>
        <a:xfrm>
          <a:off x="8653981" y="702997"/>
          <a:ext cx="2529174" cy="396377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US" sz="1900" b="0" kern="1200"/>
            <a:t>Learner-created content (discussion posts, submitted assignments, journal entries, etc.)</a:t>
          </a:r>
        </a:p>
        <a:p>
          <a:pPr marL="171450" lvl="1" indent="-171450" algn="l" defTabSz="844550" rtl="0">
            <a:lnSpc>
              <a:spcPct val="90000"/>
            </a:lnSpc>
            <a:spcBef>
              <a:spcPct val="0"/>
            </a:spcBef>
            <a:spcAft>
              <a:spcPct val="15000"/>
            </a:spcAft>
            <a:buChar char="•"/>
          </a:pPr>
          <a:r>
            <a:rPr lang="en-US" sz="1900" b="0" kern="1200">
              <a:latin typeface="Calibri Light" panose="020F0302020204030204"/>
            </a:rPr>
            <a:t>What are the patterns? (words</a:t>
          </a:r>
          <a:r>
            <a:rPr lang="en-US" sz="1900" b="0" kern="1200"/>
            <a:t>, common themes, or topics</a:t>
          </a:r>
          <a:r>
            <a:rPr lang="en-US" sz="1900" b="0" kern="1200">
              <a:latin typeface="Calibri Light" panose="020F0302020204030204"/>
            </a:rPr>
            <a:t>.)</a:t>
          </a:r>
          <a:endParaRPr lang="en-US" sz="1900" b="0" kern="1200"/>
        </a:p>
      </dsp:txBody>
      <dsp:txXfrm>
        <a:off x="8653981" y="702997"/>
        <a:ext cx="2529174" cy="39637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041BB-71BC-4C97-AF16-82E1A76E480D}">
      <dsp:nvSpPr>
        <dsp:cNvPr id="0" name=""/>
        <dsp:cNvSpPr/>
      </dsp:nvSpPr>
      <dsp:spPr>
        <a:xfrm>
          <a:off x="0" y="116221"/>
          <a:ext cx="10515600"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latin typeface="Calibri Light" panose="020F0302020204030204"/>
            </a:rPr>
            <a:t>Goal-Oriented Questions</a:t>
          </a:r>
          <a:endParaRPr lang="en-US" sz="5300" kern="1200" dirty="0"/>
        </a:p>
      </dsp:txBody>
      <dsp:txXfrm>
        <a:off x="62055" y="178276"/>
        <a:ext cx="10391490" cy="1147095"/>
      </dsp:txXfrm>
    </dsp:sp>
    <dsp:sp modelId="{57495951-3057-417D-B51C-BF938AFF12B1}">
      <dsp:nvSpPr>
        <dsp:cNvPr id="0" name=""/>
        <dsp:cNvSpPr/>
      </dsp:nvSpPr>
      <dsp:spPr>
        <a:xfrm>
          <a:off x="0" y="1540066"/>
          <a:ext cx="10515600" cy="127120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latin typeface="Calibri Light" panose="020F0302020204030204"/>
            </a:rPr>
            <a:t>Problem-Oriented Questions</a:t>
          </a:r>
          <a:endParaRPr lang="en-US" sz="5300" kern="1200" dirty="0"/>
        </a:p>
      </dsp:txBody>
      <dsp:txXfrm>
        <a:off x="62055" y="1602121"/>
        <a:ext cx="10391490" cy="1147095"/>
      </dsp:txXfrm>
    </dsp:sp>
    <dsp:sp modelId="{08C3C499-8808-495F-B567-F9A175446C94}">
      <dsp:nvSpPr>
        <dsp:cNvPr id="0" name=""/>
        <dsp:cNvSpPr/>
      </dsp:nvSpPr>
      <dsp:spPr>
        <a:xfrm>
          <a:off x="0" y="2963911"/>
          <a:ext cx="10515600" cy="127120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l" defTabSz="2355850" rtl="0">
            <a:lnSpc>
              <a:spcPct val="90000"/>
            </a:lnSpc>
            <a:spcBef>
              <a:spcPct val="0"/>
            </a:spcBef>
            <a:spcAft>
              <a:spcPct val="35000"/>
            </a:spcAft>
            <a:buNone/>
          </a:pPr>
          <a:r>
            <a:rPr lang="en-US" sz="5300" kern="1200" dirty="0">
              <a:latin typeface="Calibri Light" panose="020F0302020204030204"/>
            </a:rPr>
            <a:t>Instructional Modification Questions</a:t>
          </a:r>
        </a:p>
      </dsp:txBody>
      <dsp:txXfrm>
        <a:off x="62055" y="3025966"/>
        <a:ext cx="10391490" cy="11470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5F7E2-B9F7-48FB-9265-4FED05834C79}">
      <dsp:nvSpPr>
        <dsp:cNvPr id="0" name=""/>
        <dsp:cNvSpPr/>
      </dsp:nvSpPr>
      <dsp:spPr>
        <a:xfrm>
          <a:off x="3968650" y="13615"/>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Asking Questions</a:t>
          </a:r>
          <a:endParaRPr lang="en-US" sz="1500" kern="1200"/>
        </a:p>
      </dsp:txBody>
      <dsp:txXfrm>
        <a:off x="3968650" y="13615"/>
        <a:ext cx="1073738" cy="1073738"/>
      </dsp:txXfrm>
    </dsp:sp>
    <dsp:sp modelId="{B938A60A-0297-45F0-86A1-FE99D977EEC7}">
      <dsp:nvSpPr>
        <dsp:cNvPr id="0" name=""/>
        <dsp:cNvSpPr/>
      </dsp:nvSpPr>
      <dsp:spPr>
        <a:xfrm>
          <a:off x="682508" y="2459"/>
          <a:ext cx="5248566" cy="5248566"/>
        </a:xfrm>
        <a:prstGeom prst="circularArrow">
          <a:avLst>
            <a:gd name="adj1" fmla="val 3989"/>
            <a:gd name="adj2" fmla="val 250248"/>
            <a:gd name="adj3" fmla="val 20573344"/>
            <a:gd name="adj4" fmla="val 18982809"/>
            <a:gd name="adj5" fmla="val 4654"/>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BECBBD6-ED3A-4845-BA30-A8756EBF580F}">
      <dsp:nvSpPr>
        <dsp:cNvPr id="0" name=""/>
        <dsp:cNvSpPr/>
      </dsp:nvSpPr>
      <dsp:spPr>
        <a:xfrm>
          <a:off x="5167378" y="2089873"/>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Examining Expectations</a:t>
          </a:r>
        </a:p>
      </dsp:txBody>
      <dsp:txXfrm>
        <a:off x="5167378" y="2089873"/>
        <a:ext cx="1073738" cy="1073738"/>
      </dsp:txXfrm>
    </dsp:sp>
    <dsp:sp modelId="{863D097D-EAC8-46E1-9D24-E2EA7DDF569F}">
      <dsp:nvSpPr>
        <dsp:cNvPr id="0" name=""/>
        <dsp:cNvSpPr/>
      </dsp:nvSpPr>
      <dsp:spPr>
        <a:xfrm>
          <a:off x="682508" y="2459"/>
          <a:ext cx="5248566" cy="5248566"/>
        </a:xfrm>
        <a:prstGeom prst="circularArrow">
          <a:avLst>
            <a:gd name="adj1" fmla="val 3989"/>
            <a:gd name="adj2" fmla="val 250248"/>
            <a:gd name="adj3" fmla="val 2366943"/>
            <a:gd name="adj4" fmla="val 776408"/>
            <a:gd name="adj5" fmla="val 4654"/>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C6AE1F3-2CF7-4536-9665-8EC527CD805C}">
      <dsp:nvSpPr>
        <dsp:cNvPr id="0" name=""/>
        <dsp:cNvSpPr/>
      </dsp:nvSpPr>
      <dsp:spPr>
        <a:xfrm>
          <a:off x="3968650" y="4166131"/>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Finding Answers</a:t>
          </a:r>
          <a:endParaRPr lang="en-US" sz="1500" kern="1200"/>
        </a:p>
      </dsp:txBody>
      <dsp:txXfrm>
        <a:off x="3968650" y="4166131"/>
        <a:ext cx="1073738" cy="1073738"/>
      </dsp:txXfrm>
    </dsp:sp>
    <dsp:sp modelId="{45D48F9C-3BC0-4D64-9B29-26852595DF45}">
      <dsp:nvSpPr>
        <dsp:cNvPr id="0" name=""/>
        <dsp:cNvSpPr/>
      </dsp:nvSpPr>
      <dsp:spPr>
        <a:xfrm>
          <a:off x="682508" y="2459"/>
          <a:ext cx="5248566" cy="5248566"/>
        </a:xfrm>
        <a:prstGeom prst="circularArrow">
          <a:avLst>
            <a:gd name="adj1" fmla="val 3989"/>
            <a:gd name="adj2" fmla="val 250248"/>
            <a:gd name="adj3" fmla="val 6111289"/>
            <a:gd name="adj4" fmla="val 4438463"/>
            <a:gd name="adj5" fmla="val 4654"/>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2BEB3E9C-0814-4C1B-AD54-48EF6F58042F}">
      <dsp:nvSpPr>
        <dsp:cNvPr id="0" name=""/>
        <dsp:cNvSpPr/>
      </dsp:nvSpPr>
      <dsp:spPr>
        <a:xfrm>
          <a:off x="1571194" y="4166131"/>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Adjusting Expectations</a:t>
          </a:r>
        </a:p>
      </dsp:txBody>
      <dsp:txXfrm>
        <a:off x="1571194" y="4166131"/>
        <a:ext cx="1073738" cy="1073738"/>
      </dsp:txXfrm>
    </dsp:sp>
    <dsp:sp modelId="{D8CD6531-7500-457A-B579-45B7C3CE8E26}">
      <dsp:nvSpPr>
        <dsp:cNvPr id="0" name=""/>
        <dsp:cNvSpPr/>
      </dsp:nvSpPr>
      <dsp:spPr>
        <a:xfrm>
          <a:off x="682508" y="2459"/>
          <a:ext cx="5248566" cy="5248566"/>
        </a:xfrm>
        <a:prstGeom prst="circularArrow">
          <a:avLst>
            <a:gd name="adj1" fmla="val 3989"/>
            <a:gd name="adj2" fmla="val 250248"/>
            <a:gd name="adj3" fmla="val 9773344"/>
            <a:gd name="adj4" fmla="val 8182809"/>
            <a:gd name="adj5" fmla="val 4654"/>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D855F9-E837-4142-A4E6-9CDC5C1CBBD1}">
      <dsp:nvSpPr>
        <dsp:cNvPr id="0" name=""/>
        <dsp:cNvSpPr/>
      </dsp:nvSpPr>
      <dsp:spPr>
        <a:xfrm>
          <a:off x="372466" y="2089873"/>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Finding Answers</a:t>
          </a:r>
        </a:p>
      </dsp:txBody>
      <dsp:txXfrm>
        <a:off x="372466" y="2089873"/>
        <a:ext cx="1073738" cy="1073738"/>
      </dsp:txXfrm>
    </dsp:sp>
    <dsp:sp modelId="{978F52A0-9489-4919-9123-46D256A52DB0}">
      <dsp:nvSpPr>
        <dsp:cNvPr id="0" name=""/>
        <dsp:cNvSpPr/>
      </dsp:nvSpPr>
      <dsp:spPr>
        <a:xfrm>
          <a:off x="682508" y="2459"/>
          <a:ext cx="5248566" cy="5248566"/>
        </a:xfrm>
        <a:prstGeom prst="circularArrow">
          <a:avLst>
            <a:gd name="adj1" fmla="val 3989"/>
            <a:gd name="adj2" fmla="val 250248"/>
            <a:gd name="adj3" fmla="val 13166943"/>
            <a:gd name="adj4" fmla="val 11576408"/>
            <a:gd name="adj5" fmla="val 4654"/>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A7F7F591-7B65-4CE8-8FF7-46E3AA4785A7}">
      <dsp:nvSpPr>
        <dsp:cNvPr id="0" name=""/>
        <dsp:cNvSpPr/>
      </dsp:nvSpPr>
      <dsp:spPr>
        <a:xfrm>
          <a:off x="1571194" y="13615"/>
          <a:ext cx="1073738" cy="10737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rtl="0">
            <a:lnSpc>
              <a:spcPct val="90000"/>
            </a:lnSpc>
            <a:spcBef>
              <a:spcPct val="0"/>
            </a:spcBef>
            <a:spcAft>
              <a:spcPct val="35000"/>
            </a:spcAft>
            <a:buNone/>
          </a:pPr>
          <a:r>
            <a:rPr lang="en-US" sz="1500" kern="1200">
              <a:latin typeface="Calibri Light" panose="020F0302020204030204"/>
            </a:rPr>
            <a:t>Taking Action</a:t>
          </a:r>
          <a:endParaRPr lang="en-US" sz="1500" kern="1200"/>
        </a:p>
      </dsp:txBody>
      <dsp:txXfrm>
        <a:off x="1571194" y="13615"/>
        <a:ext cx="1073738" cy="1073738"/>
      </dsp:txXfrm>
    </dsp:sp>
    <dsp:sp modelId="{333319F5-99BF-44C3-B685-4C0A4FCBA129}">
      <dsp:nvSpPr>
        <dsp:cNvPr id="0" name=""/>
        <dsp:cNvSpPr/>
      </dsp:nvSpPr>
      <dsp:spPr>
        <a:xfrm>
          <a:off x="682508" y="2459"/>
          <a:ext cx="5248566" cy="5248566"/>
        </a:xfrm>
        <a:prstGeom prst="circularArrow">
          <a:avLst>
            <a:gd name="adj1" fmla="val 3989"/>
            <a:gd name="adj2" fmla="val 250248"/>
            <a:gd name="adj3" fmla="val 16911289"/>
            <a:gd name="adj4" fmla="val 15238463"/>
            <a:gd name="adj5" fmla="val 4654"/>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97A4E7-20FE-4027-812C-5E465B994FE0}" type="datetimeFigureOut">
              <a:rPr lang="en-US"/>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36EAB-70C9-4F4F-913E-03C5FC625E35}" type="slidenum">
              <a:rPr lang="en-US"/>
              <a:t>‹#›</a:t>
            </a:fld>
            <a:endParaRPr lang="en-US"/>
          </a:p>
        </p:txBody>
      </p:sp>
    </p:spTree>
    <p:extLst>
      <p:ext uri="{BB962C8B-B14F-4D97-AF65-F5344CB8AC3E}">
        <p14:creationId xmlns:p14="http://schemas.microsoft.com/office/powerpoint/2010/main" val="187986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heridancollegeca.padlet.org/PMC/u3hd9n6b2c463r6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Patrick</a:t>
            </a:r>
          </a:p>
        </p:txBody>
      </p:sp>
      <p:sp>
        <p:nvSpPr>
          <p:cNvPr id="4" name="Slide Number Placeholder 3"/>
          <p:cNvSpPr>
            <a:spLocks noGrp="1"/>
          </p:cNvSpPr>
          <p:nvPr>
            <p:ph type="sldNum" sz="quarter" idx="5"/>
          </p:nvPr>
        </p:nvSpPr>
        <p:spPr/>
        <p:txBody>
          <a:bodyPr/>
          <a:lstStyle/>
          <a:p>
            <a:fld id="{76CDBCEF-6216-43E3-9A8B-0740F348EE20}" type="slidenum">
              <a:rPr lang="en-US" smtClean="0"/>
              <a:t>1</a:t>
            </a:fld>
            <a:endParaRPr lang="en-US"/>
          </a:p>
        </p:txBody>
      </p:sp>
    </p:spTree>
    <p:extLst>
      <p:ext uri="{BB962C8B-B14F-4D97-AF65-F5344CB8AC3E}">
        <p14:creationId xmlns:p14="http://schemas.microsoft.com/office/powerpoint/2010/main" val="58204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10</a:t>
            </a:fld>
            <a:endParaRPr lang="en-US"/>
          </a:p>
        </p:txBody>
      </p:sp>
    </p:spTree>
    <p:extLst>
      <p:ext uri="{BB962C8B-B14F-4D97-AF65-F5344CB8AC3E}">
        <p14:creationId xmlns:p14="http://schemas.microsoft.com/office/powerpoint/2010/main" val="99669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hlinkClick r:id="rId3"/>
            </a:endParaRPr>
          </a:p>
        </p:txBody>
      </p:sp>
      <p:sp>
        <p:nvSpPr>
          <p:cNvPr id="4" name="Slide Number Placeholder 3"/>
          <p:cNvSpPr>
            <a:spLocks noGrp="1"/>
          </p:cNvSpPr>
          <p:nvPr>
            <p:ph type="sldNum" sz="quarter" idx="5"/>
          </p:nvPr>
        </p:nvSpPr>
        <p:spPr/>
        <p:txBody>
          <a:bodyPr/>
          <a:lstStyle/>
          <a:p>
            <a:fld id="{8E144C52-8E12-4B5D-BFC7-CE0D195F2C00}" type="slidenum">
              <a:rPr lang="en-US"/>
              <a:t>11</a:t>
            </a:fld>
            <a:endParaRPr lang="en-US"/>
          </a:p>
        </p:txBody>
      </p:sp>
    </p:spTree>
    <p:extLst>
      <p:ext uri="{BB962C8B-B14F-4D97-AF65-F5344CB8AC3E}">
        <p14:creationId xmlns:p14="http://schemas.microsoft.com/office/powerpoint/2010/main" val="964379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12</a:t>
            </a:fld>
            <a:endParaRPr lang="en-US"/>
          </a:p>
        </p:txBody>
      </p:sp>
    </p:spTree>
    <p:extLst>
      <p:ext uri="{BB962C8B-B14F-4D97-AF65-F5344CB8AC3E}">
        <p14:creationId xmlns:p14="http://schemas.microsoft.com/office/powerpoint/2010/main" val="4287464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6236EAB-70C9-4F4F-913E-03C5FC625E35}" type="slidenum">
              <a:rPr lang="en-US"/>
              <a:t>13</a:t>
            </a:fld>
            <a:endParaRPr lang="en-US"/>
          </a:p>
        </p:txBody>
      </p:sp>
    </p:spTree>
    <p:extLst>
      <p:ext uri="{BB962C8B-B14F-4D97-AF65-F5344CB8AC3E}">
        <p14:creationId xmlns:p14="http://schemas.microsoft.com/office/powerpoint/2010/main" val="4092166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 they view the assignment between Wednesday morning and</a:t>
            </a:r>
          </a:p>
          <a:p>
            <a:r>
              <a:rPr lang="en-US" dirty="0"/>
              <a:t>Sunday? Do they give themselves enough time to think about the</a:t>
            </a:r>
            <a:endParaRPr lang="en-US" dirty="0">
              <a:cs typeface="Calibri"/>
            </a:endParaRPr>
          </a:p>
          <a:p>
            <a:r>
              <a:rPr lang="en-US" dirty="0"/>
              <a:t>prompt or do they just write something very quickly to show that they</a:t>
            </a:r>
            <a:endParaRPr lang="en-US" dirty="0">
              <a:cs typeface="Calibri"/>
            </a:endParaRPr>
          </a:p>
          <a:p>
            <a:r>
              <a:rPr lang="en-US" dirty="0"/>
              <a:t>have a submission?”</a:t>
            </a:r>
            <a:endParaRPr lang="en-US" dirty="0">
              <a:cs typeface="Calibri"/>
            </a:endParaRPr>
          </a:p>
          <a:p>
            <a:endParaRPr lang="en-US" dirty="0">
              <a:cs typeface="Calibri"/>
            </a:endParaRPr>
          </a:p>
          <a:p>
            <a:r>
              <a:rPr lang="en-US" dirty="0"/>
              <a:t>“I have a student who just did terribly on an exam. I want to know: has</a:t>
            </a:r>
            <a:endParaRPr lang="en-US" dirty="0">
              <a:cs typeface="Calibri"/>
            </a:endParaRPr>
          </a:p>
          <a:p>
            <a:r>
              <a:rPr lang="en-US" dirty="0"/>
              <a:t>that student been coming to class?”</a:t>
            </a:r>
            <a:endParaRPr lang="en-US" dirty="0">
              <a:cs typeface="Calibri"/>
            </a:endParaRPr>
          </a:p>
          <a:p>
            <a:endParaRPr lang="en-US" dirty="0">
              <a:cs typeface="Calibri"/>
            </a:endParaRPr>
          </a:p>
          <a:p>
            <a:r>
              <a:rPr lang="en-US" dirty="0"/>
              <a:t>“One thing I struggle with is knowing when my students are working on</a:t>
            </a:r>
            <a:endParaRPr lang="en-US" dirty="0">
              <a:cs typeface="Calibri"/>
            </a:endParaRPr>
          </a:p>
          <a:p>
            <a:r>
              <a:rPr lang="en-US" dirty="0"/>
              <a:t>this assignment, so when I can send them an email that’s</a:t>
            </a:r>
            <a:endParaRPr lang="en-US" dirty="0">
              <a:cs typeface="Calibri"/>
            </a:endParaRPr>
          </a:p>
          <a:p>
            <a:r>
              <a:rPr lang="en-US" dirty="0"/>
              <a:t>helpful to them, instead of having it buried somewhere”</a:t>
            </a:r>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14</a:t>
            </a:fld>
            <a:endParaRPr lang="en-US"/>
          </a:p>
        </p:txBody>
      </p:sp>
    </p:spTree>
    <p:extLst>
      <p:ext uri="{BB962C8B-B14F-4D97-AF65-F5344CB8AC3E}">
        <p14:creationId xmlns:p14="http://schemas.microsoft.com/office/powerpoint/2010/main" val="264921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Question: Why are some students not answering any questions and being very quiet during group activities?</a:t>
            </a:r>
          </a:p>
          <a:p>
            <a:r>
              <a:rPr lang="en-US" dirty="0">
                <a:cs typeface="Calibri"/>
              </a:rPr>
              <a:t>Expectation (hypothesis): These students were not looking at the materials</a:t>
            </a:r>
          </a:p>
          <a:p>
            <a:r>
              <a:rPr lang="en-US" dirty="0">
                <a:cs typeface="Calibri"/>
              </a:rPr>
              <a:t>Finding Answers (reading and analyzing data): They were looking at it, just closer to class time</a:t>
            </a:r>
          </a:p>
          <a:p>
            <a:r>
              <a:rPr lang="en-US" dirty="0">
                <a:cs typeface="Calibri"/>
              </a:rPr>
              <a:t>Adjusting Expectations (prediction): Their assignments won't be thoughtful</a:t>
            </a:r>
          </a:p>
          <a:p>
            <a:r>
              <a:rPr lang="en-US" dirty="0">
                <a:cs typeface="Calibri"/>
              </a:rPr>
              <a:t>Finding Answers: Their assignments are thoughtful. It's clear they are engaging with the material. They're working at a different pace, in a different way.</a:t>
            </a:r>
          </a:p>
          <a:p>
            <a:r>
              <a:rPr lang="en-US" dirty="0">
                <a:cs typeface="Calibri"/>
              </a:rPr>
              <a:t>Taking Action: Adjust timeline for readings, introduce flexibility</a:t>
            </a:r>
          </a:p>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15</a:t>
            </a:fld>
            <a:endParaRPr lang="en-US"/>
          </a:p>
        </p:txBody>
      </p:sp>
    </p:spTree>
    <p:extLst>
      <p:ext uri="{BB962C8B-B14F-4D97-AF65-F5344CB8AC3E}">
        <p14:creationId xmlns:p14="http://schemas.microsoft.com/office/powerpoint/2010/main" val="1401911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16</a:t>
            </a:fld>
            <a:endParaRPr lang="en-US"/>
          </a:p>
        </p:txBody>
      </p:sp>
    </p:spTree>
    <p:extLst>
      <p:ext uri="{BB962C8B-B14F-4D97-AF65-F5344CB8AC3E}">
        <p14:creationId xmlns:p14="http://schemas.microsoft.com/office/powerpoint/2010/main" val="3677691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17</a:t>
            </a:fld>
            <a:endParaRPr lang="en-US"/>
          </a:p>
        </p:txBody>
      </p:sp>
    </p:spTree>
    <p:extLst>
      <p:ext uri="{BB962C8B-B14F-4D97-AF65-F5344CB8AC3E}">
        <p14:creationId xmlns:p14="http://schemas.microsoft.com/office/powerpoint/2010/main" val="1614807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18</a:t>
            </a:fld>
            <a:endParaRPr lang="en-US"/>
          </a:p>
        </p:txBody>
      </p:sp>
    </p:spTree>
    <p:extLst>
      <p:ext uri="{BB962C8B-B14F-4D97-AF65-F5344CB8AC3E}">
        <p14:creationId xmlns:p14="http://schemas.microsoft.com/office/powerpoint/2010/main" val="424579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19</a:t>
            </a:fld>
            <a:endParaRPr lang="en-US"/>
          </a:p>
        </p:txBody>
      </p:sp>
    </p:spTree>
    <p:extLst>
      <p:ext uri="{BB962C8B-B14F-4D97-AF65-F5344CB8AC3E}">
        <p14:creationId xmlns:p14="http://schemas.microsoft.com/office/powerpoint/2010/main" val="101864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6236EAB-70C9-4F4F-913E-03C5FC625E35}" type="slidenum">
              <a:rPr lang="en-US"/>
              <a:t>2</a:t>
            </a:fld>
            <a:endParaRPr lang="en-US"/>
          </a:p>
        </p:txBody>
      </p:sp>
    </p:spTree>
    <p:extLst>
      <p:ext uri="{BB962C8B-B14F-4D97-AF65-F5344CB8AC3E}">
        <p14:creationId xmlns:p14="http://schemas.microsoft.com/office/powerpoint/2010/main" val="2421369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20</a:t>
            </a:fld>
            <a:endParaRPr lang="en-US"/>
          </a:p>
        </p:txBody>
      </p:sp>
    </p:spTree>
    <p:extLst>
      <p:ext uri="{BB962C8B-B14F-4D97-AF65-F5344CB8AC3E}">
        <p14:creationId xmlns:p14="http://schemas.microsoft.com/office/powerpoint/2010/main" val="362859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DFF16-E881-A847-B0DB-88963728E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64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a:t>22</a:t>
            </a:fld>
            <a:endParaRPr lang="en-US"/>
          </a:p>
        </p:txBody>
      </p:sp>
    </p:spTree>
    <p:extLst>
      <p:ext uri="{BB962C8B-B14F-4D97-AF65-F5344CB8AC3E}">
        <p14:creationId xmlns:p14="http://schemas.microsoft.com/office/powerpoint/2010/main" val="186804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000"/>
              </a:spcBef>
            </a:pPr>
            <a:r>
              <a:rPr lang="en-US"/>
              <a:t>Patrick</a:t>
            </a:r>
          </a:p>
          <a:p>
            <a:pPr>
              <a:lnSpc>
                <a:spcPct val="110000"/>
              </a:lnSpc>
              <a:spcBef>
                <a:spcPts val="1000"/>
              </a:spcBef>
            </a:pPr>
            <a:endParaRPr lang="en-US"/>
          </a:p>
          <a:p>
            <a:pPr>
              <a:lnSpc>
                <a:spcPct val="11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76CDBCEF-6216-43E3-9A8B-0740F348EE20}" type="slidenum">
              <a:rPr lang="en-US" smtClean="0"/>
              <a:t>3</a:t>
            </a:fld>
            <a:endParaRPr lang="en-US"/>
          </a:p>
        </p:txBody>
      </p:sp>
    </p:spTree>
    <p:extLst>
      <p:ext uri="{BB962C8B-B14F-4D97-AF65-F5344CB8AC3E}">
        <p14:creationId xmlns:p14="http://schemas.microsoft.com/office/powerpoint/2010/main" val="2167157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7DFF16-E881-A847-B0DB-88963728E8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138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Patrick – </a:t>
            </a:r>
            <a:r>
              <a:rPr lang="en-CA" dirty="0" err="1"/>
              <a:t>mentimeter</a:t>
            </a:r>
            <a:r>
              <a:rPr lang="en-CA" dirty="0"/>
              <a:t> activity – word cloud – What are Learning Analytics to you?</a:t>
            </a:r>
          </a:p>
        </p:txBody>
      </p:sp>
      <p:sp>
        <p:nvSpPr>
          <p:cNvPr id="4" name="Slide Number Placeholder 3"/>
          <p:cNvSpPr>
            <a:spLocks noGrp="1"/>
          </p:cNvSpPr>
          <p:nvPr>
            <p:ph type="sldNum" sz="quarter" idx="5"/>
          </p:nvPr>
        </p:nvSpPr>
        <p:spPr/>
        <p:txBody>
          <a:bodyPr/>
          <a:lstStyle/>
          <a:p>
            <a:fld id="{8E144C52-8E12-4B5D-BFC7-CE0D195F2C00}" type="slidenum">
              <a:rPr lang="en-US" smtClean="0"/>
              <a:t>5</a:t>
            </a:fld>
            <a:endParaRPr lang="en-US"/>
          </a:p>
        </p:txBody>
      </p:sp>
    </p:spTree>
    <p:extLst>
      <p:ext uri="{BB962C8B-B14F-4D97-AF65-F5344CB8AC3E}">
        <p14:creationId xmlns:p14="http://schemas.microsoft.com/office/powerpoint/2010/main" val="226731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smtClean="0"/>
              <a:t>6</a:t>
            </a:fld>
            <a:endParaRPr lang="en-US"/>
          </a:p>
        </p:txBody>
      </p:sp>
    </p:spTree>
    <p:extLst>
      <p:ext uri="{BB962C8B-B14F-4D97-AF65-F5344CB8AC3E}">
        <p14:creationId xmlns:p14="http://schemas.microsoft.com/office/powerpoint/2010/main" val="384962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cs typeface="Calibri"/>
            </a:endParaRPr>
          </a:p>
        </p:txBody>
      </p:sp>
      <p:sp>
        <p:nvSpPr>
          <p:cNvPr id="4" name="Slide Number Placeholder 3"/>
          <p:cNvSpPr>
            <a:spLocks noGrp="1"/>
          </p:cNvSpPr>
          <p:nvPr>
            <p:ph type="sldNum" sz="quarter" idx="5"/>
          </p:nvPr>
        </p:nvSpPr>
        <p:spPr/>
        <p:txBody>
          <a:bodyPr/>
          <a:lstStyle/>
          <a:p>
            <a:fld id="{8E144C52-8E12-4B5D-BFC7-CE0D195F2C00}" type="slidenum">
              <a:rPr lang="en-US" smtClean="0"/>
              <a:t>7</a:t>
            </a:fld>
            <a:endParaRPr lang="en-US"/>
          </a:p>
        </p:txBody>
      </p:sp>
    </p:spTree>
    <p:extLst>
      <p:ext uri="{BB962C8B-B14F-4D97-AF65-F5344CB8AC3E}">
        <p14:creationId xmlns:p14="http://schemas.microsoft.com/office/powerpoint/2010/main" val="180828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6236EAB-70C9-4F4F-913E-03C5FC625E35}" type="slidenum">
              <a:rPr lang="en-US"/>
              <a:t>8</a:t>
            </a:fld>
            <a:endParaRPr lang="en-US"/>
          </a:p>
        </p:txBody>
      </p:sp>
    </p:spTree>
    <p:extLst>
      <p:ext uri="{BB962C8B-B14F-4D97-AF65-F5344CB8AC3E}">
        <p14:creationId xmlns:p14="http://schemas.microsoft.com/office/powerpoint/2010/main" val="3120900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6236EAB-70C9-4F4F-913E-03C5FC625E35}" type="slidenum">
              <a:rPr lang="en-US"/>
              <a:t>9</a:t>
            </a:fld>
            <a:endParaRPr lang="en-US"/>
          </a:p>
        </p:txBody>
      </p:sp>
    </p:spTree>
    <p:extLst>
      <p:ext uri="{BB962C8B-B14F-4D97-AF65-F5344CB8AC3E}">
        <p14:creationId xmlns:p14="http://schemas.microsoft.com/office/powerpoint/2010/main" val="991971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DB_pattern.gif"/>
          <p:cNvPicPr>
            <a:picLocks noChangeAspect="1"/>
          </p:cNvPicPr>
          <p:nvPr userDrawn="1"/>
        </p:nvPicPr>
        <p:blipFill>
          <a:blip r:embed="rId2"/>
          <a:stretch>
            <a:fillRect/>
          </a:stretch>
        </p:blipFill>
        <p:spPr>
          <a:xfrm>
            <a:off x="203200" y="177800"/>
            <a:ext cx="11785600" cy="5689600"/>
          </a:xfrm>
          <a:prstGeom prst="rect">
            <a:avLst/>
          </a:prstGeom>
        </p:spPr>
      </p:pic>
      <p:sp>
        <p:nvSpPr>
          <p:cNvPr id="5" name="Text Placeholder 6"/>
          <p:cNvSpPr>
            <a:spLocks noGrp="1"/>
          </p:cNvSpPr>
          <p:nvPr>
            <p:ph type="body" sz="quarter" idx="11" hasCustomPrompt="1"/>
          </p:nvPr>
        </p:nvSpPr>
        <p:spPr>
          <a:xfrm>
            <a:off x="406400" y="381000"/>
            <a:ext cx="5486400" cy="2667000"/>
          </a:xfrm>
          <a:prstGeom prst="rect">
            <a:avLst/>
          </a:prstGeom>
        </p:spPr>
        <p:txBody>
          <a:bodyPr vert="horz"/>
          <a:lstStyle>
            <a:lvl1pPr>
              <a:defRPr sz="6400" b="1">
                <a:solidFill>
                  <a:srgbClr val="FFFFFF"/>
                </a:solidFill>
              </a:defRPr>
            </a:lvl1pPr>
          </a:lstStyle>
          <a:p>
            <a:pPr lvl="0"/>
            <a:r>
              <a:rPr lang="en-CA"/>
              <a:t>Section Title </a:t>
            </a:r>
          </a:p>
          <a:p>
            <a:pPr lvl="0"/>
            <a:r>
              <a:rPr lang="en-CA"/>
              <a:t>Goes Here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2C02-7F7A-9244-8178-6EFE5AE55588}"/>
              </a:ext>
            </a:extLst>
          </p:cNvPr>
          <p:cNvSpPr>
            <a:spLocks noGrp="1"/>
          </p:cNvSpPr>
          <p:nvPr>
            <p:ph type="title"/>
          </p:nvPr>
        </p:nvSpPr>
        <p:spPr>
          <a:solidFill>
            <a:srgbClr val="0D3D69"/>
          </a:solid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62F0AD7E-9FB4-E840-9501-5A24F1C8B1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0CDB571-E172-794B-85CA-7E499F92699A}"/>
              </a:ext>
            </a:extLst>
          </p:cNvPr>
          <p:cNvSpPr>
            <a:spLocks noGrp="1"/>
          </p:cNvSpPr>
          <p:nvPr>
            <p:ph type="sldNum" sz="quarter" idx="12"/>
          </p:nvPr>
        </p:nvSpPr>
        <p:spPr/>
        <p:txBody>
          <a:bodyPr/>
          <a:lstStyle/>
          <a:p>
            <a:fld id="{CD7E9160-0219-6546-853A-1273CBAF0313}" type="slidenum">
              <a:rPr lang="en-US" smtClean="0"/>
              <a:t>‹#›</a:t>
            </a:fld>
            <a:endParaRPr lang="en-US"/>
          </a:p>
        </p:txBody>
      </p:sp>
    </p:spTree>
    <p:extLst>
      <p:ext uri="{BB962C8B-B14F-4D97-AF65-F5344CB8AC3E}">
        <p14:creationId xmlns:p14="http://schemas.microsoft.com/office/powerpoint/2010/main" val="152415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6959-DD99-4A84-85D1-C97CD3DFEF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F94E0BC-30C8-49E3-B758-14B11E818C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26C141D-35DA-4576-A0D8-EC188864D1A0}"/>
              </a:ext>
            </a:extLst>
          </p:cNvPr>
          <p:cNvSpPr>
            <a:spLocks noGrp="1"/>
          </p:cNvSpPr>
          <p:nvPr>
            <p:ph type="dt" sz="half" idx="10"/>
          </p:nvPr>
        </p:nvSpPr>
        <p:spPr/>
        <p:txBody>
          <a:bodyPr/>
          <a:lstStyle/>
          <a:p>
            <a:fld id="{2324A261-8107-4A9E-89E3-434011EF90F2}" type="datetimeFigureOut">
              <a:rPr lang="en-CA" smtClean="0"/>
              <a:t>2022-05-03</a:t>
            </a:fld>
            <a:endParaRPr lang="en-CA"/>
          </a:p>
        </p:txBody>
      </p:sp>
      <p:sp>
        <p:nvSpPr>
          <p:cNvPr id="5" name="Footer Placeholder 4">
            <a:extLst>
              <a:ext uri="{FF2B5EF4-FFF2-40B4-BE49-F238E27FC236}">
                <a16:creationId xmlns:a16="http://schemas.microsoft.com/office/drawing/2014/main" id="{68A4A82E-9394-4B27-94BA-05618312005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E415E4-87F8-4786-AAEE-4AAF6314ACE0}"/>
              </a:ext>
            </a:extLst>
          </p:cNvPr>
          <p:cNvSpPr>
            <a:spLocks noGrp="1"/>
          </p:cNvSpPr>
          <p:nvPr>
            <p:ph type="sldNum" sz="quarter" idx="12"/>
          </p:nvPr>
        </p:nvSpPr>
        <p:spPr/>
        <p:txBody>
          <a:bodyPr/>
          <a:lstStyle/>
          <a:p>
            <a:fld id="{C5C1F2E6-44CC-45D7-9C2C-282FD0D1750C}" type="slidenum">
              <a:rPr lang="en-CA" smtClean="0"/>
              <a:t>‹#›</a:t>
            </a:fld>
            <a:endParaRPr lang="en-CA"/>
          </a:p>
        </p:txBody>
      </p:sp>
    </p:spTree>
    <p:extLst>
      <p:ext uri="{BB962C8B-B14F-4D97-AF65-F5344CB8AC3E}">
        <p14:creationId xmlns:p14="http://schemas.microsoft.com/office/powerpoint/2010/main" val="2655889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http://sheridancollege.ca" TargetMode="External"/><Relationship Id="rId2" Type="http://schemas.openxmlformats.org/officeDocument/2006/relationships/theme" Target="../theme/theme1.xml"/><Relationship Id="rId1" Type="http://schemas.openxmlformats.org/officeDocument/2006/relationships/slideLayout" Target="../slideLayouts/slideLayout1.xml"/><Relationship Id="rId31" Type="http://schemas.openxmlformats.org/officeDocument/2006/relationships/image" Target="../media/image1.png"/><Relationship Id="rId30" Type="http://schemas.openxmlformats.org/officeDocument/2006/relationships/image" Target="../media/image1.pd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508000" y="527304"/>
            <a:ext cx="11176000" cy="463296"/>
          </a:xfrm>
          <a:prstGeom prst="rect">
            <a:avLst/>
          </a:prstGeom>
          <a:solidFill>
            <a:srgbClr val="00B2CE"/>
          </a:solidFill>
        </p:spPr>
        <p:txBody>
          <a:bodyPr vert="horz" lIns="121920" tIns="60960" rIns="121920" bIns="60960" rtlCol="0" anchor="ctr">
            <a:normAutofit/>
          </a:bodyPr>
          <a:lstStyle>
            <a:lvl1pPr algn="l">
              <a:defRPr sz="1800" b="1" i="0" spc="0" baseline="0">
                <a:solidFill>
                  <a:schemeClr val="bg1"/>
                </a:solidFill>
                <a:latin typeface="Arial Bold"/>
                <a:cs typeface="Arial Bold"/>
              </a:defRPr>
            </a:lvl1pPr>
          </a:lstStyle>
          <a:p>
            <a:pPr marL="0" marR="0" lvl="0" indent="0" algn="l" defTabSz="609585" rtl="0" eaLnBrk="1" fontAlgn="auto" latinLnBrk="0" hangingPunct="1">
              <a:lnSpc>
                <a:spcPct val="100000"/>
              </a:lnSpc>
              <a:spcBef>
                <a:spcPct val="0"/>
              </a:spcBef>
              <a:spcAft>
                <a:spcPts val="0"/>
              </a:spcAft>
              <a:buClrTx/>
              <a:buSzTx/>
              <a:buFontTx/>
              <a:buNone/>
              <a:tabLst/>
              <a:defRPr/>
            </a:pPr>
            <a:endParaRPr kumimoji="0" lang="en-US" sz="2400" b="1" i="0" u="none" strike="noStrike" kern="1200" cap="none" spc="0" normalizeH="0" baseline="-25000" noProof="0">
              <a:ln>
                <a:noFill/>
              </a:ln>
              <a:solidFill>
                <a:schemeClr val="bg1"/>
              </a:solidFill>
              <a:effectLst/>
              <a:uLnTx/>
              <a:uFillTx/>
              <a:latin typeface="Arial Bold"/>
              <a:ea typeface="+mj-ea"/>
              <a:cs typeface="Arial Bold"/>
            </a:endParaRPr>
          </a:p>
        </p:txBody>
      </p:sp>
      <p:sp>
        <p:nvSpPr>
          <p:cNvPr id="9" name="Text Placeholder 11">
            <a:hlinkClick r:id="rId3"/>
          </p:cNvPr>
          <p:cNvSpPr txBox="1">
            <a:spLocks/>
          </p:cNvSpPr>
          <p:nvPr/>
        </p:nvSpPr>
        <p:spPr>
          <a:xfrm>
            <a:off x="10058400" y="6311902"/>
            <a:ext cx="1727200" cy="215900"/>
          </a:xfrm>
          <a:prstGeom prst="rect">
            <a:avLst/>
          </a:prstGeom>
        </p:spPr>
        <p:txBody>
          <a:bodyPr vert="horz"/>
          <a:lstStyle>
            <a:lvl1pPr algn="r">
              <a:defRPr sz="900">
                <a:solidFill>
                  <a:schemeClr val="bg2"/>
                </a:solidFill>
              </a:defRPr>
            </a:lvl1pPr>
            <a:lvl2pPr>
              <a:defRPr sz="900"/>
            </a:lvl2pPr>
            <a:lvl3pPr>
              <a:defRPr sz="900"/>
            </a:lvl3pPr>
            <a:lvl4pPr>
              <a:defRPr sz="900"/>
            </a:lvl4pPr>
            <a:lvl5pPr>
              <a:defRPr sz="900"/>
            </a:lvl5pPr>
          </a:lstStyle>
          <a:p>
            <a:pPr marL="457189" marR="0" lvl="0" indent="-457189" algn="r" defTabSz="609585"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err="1">
                <a:ln>
                  <a:noFill/>
                </a:ln>
                <a:solidFill>
                  <a:srgbClr val="00B2CE"/>
                </a:solidFill>
                <a:effectLst/>
                <a:uLnTx/>
                <a:uFillTx/>
                <a:latin typeface="Arial"/>
                <a:ea typeface="+mn-ea"/>
                <a:cs typeface="Arial"/>
              </a:rPr>
              <a:t>s</a:t>
            </a:r>
            <a:r>
              <a:rPr kumimoji="0" lang="en-CA" sz="1200" b="0" i="0" u="none" strike="noStrike" kern="1200" cap="none" spc="0" normalizeH="0" baseline="0" noProof="0" err="1">
                <a:ln>
                  <a:noFill/>
                </a:ln>
                <a:solidFill>
                  <a:srgbClr val="00B2CE"/>
                </a:solidFill>
                <a:effectLst/>
                <a:uLnTx/>
                <a:uFillTx/>
                <a:latin typeface="Arial"/>
                <a:ea typeface="+mn-ea"/>
                <a:cs typeface="Arial"/>
              </a:rPr>
              <a:t>heridancollege.ca</a:t>
            </a:r>
            <a:endParaRPr kumimoji="0" lang="en-US" sz="1200" b="0" i="0" u="none" strike="noStrike" kern="1200" cap="none" spc="0" normalizeH="0" baseline="0" noProof="0">
              <a:ln>
                <a:noFill/>
              </a:ln>
              <a:solidFill>
                <a:srgbClr val="00B2CE"/>
              </a:solidFill>
              <a:effectLst/>
              <a:uLnTx/>
              <a:uFillTx/>
              <a:latin typeface="Arial"/>
              <a:ea typeface="+mn-ea"/>
              <a:cs typeface="Arial"/>
            </a:endParaRPr>
          </a:p>
        </p:txBody>
      </p:sp>
      <p:pic>
        <p:nvPicPr>
          <p:cNvPr id="10" name="Picture 9" descr="1580 Sheridan Tagline (RGB).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0"/>
              <a:stretch>
                <a:fillRect/>
              </a:stretch>
            </p:blipFill>
          </mc:Choice>
          <mc:Fallback>
            <p:blipFill>
              <a:blip r:embed="rId31"/>
              <a:stretch>
                <a:fillRect/>
              </a:stretch>
            </p:blipFill>
          </mc:Fallback>
        </mc:AlternateContent>
        <p:spPr>
          <a:xfrm>
            <a:off x="508005" y="6105231"/>
            <a:ext cx="2438396" cy="413341"/>
          </a:xfrm>
          <a:prstGeom prst="rect">
            <a:avLst/>
          </a:prstGeom>
        </p:spPr>
      </p:pic>
    </p:spTree>
  </p:cSld>
  <p:clrMap bg1="lt1" tx1="dk1" bg2="lt2" tx2="dk2" accent1="accent1" accent2="accent2" accent3="accent3" accent4="accent4" accent5="accent5" accent6="accent6" hlink="hlink" folHlink="folHlink"/>
  <p:sldLayoutIdLst>
    <p:sldLayoutId id="2147483874" r:id="rId1"/>
  </p:sldLayoutIdLst>
  <p:txStyles>
    <p:titleStyle>
      <a:lvl1pPr algn="ctr" defTabSz="609585"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3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700"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7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700"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700"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700"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C9CD8B-FA34-5943-AC2D-40A5EF0D1D44}"/>
              </a:ext>
            </a:extLst>
          </p:cNvPr>
          <p:cNvSpPr>
            <a:spLocks noGrp="1"/>
          </p:cNvSpPr>
          <p:nvPr>
            <p:ph type="title"/>
          </p:nvPr>
        </p:nvSpPr>
        <p:spPr>
          <a:xfrm>
            <a:off x="838200" y="365125"/>
            <a:ext cx="10515600" cy="950719"/>
          </a:xfrm>
          <a:prstGeom prst="rect">
            <a:avLst/>
          </a:prstGeom>
          <a:solidFill>
            <a:srgbClr val="0D3D69"/>
          </a:solidFill>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F64949-19B3-D546-9035-E38C7A261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8A9944F-6640-F249-84DB-F61A392EE4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E9160-0219-6546-853A-1273CBAF0313}" type="slidenum">
              <a:rPr lang="en-US" smtClean="0"/>
              <a:t>‹#›</a:t>
            </a:fld>
            <a:endParaRPr lang="en-US"/>
          </a:p>
        </p:txBody>
      </p:sp>
      <p:pic>
        <p:nvPicPr>
          <p:cNvPr id="7" name="Picture 6" descr="A picture containing drawing&#10;&#10;Description automatically generated">
            <a:extLst>
              <a:ext uri="{FF2B5EF4-FFF2-40B4-BE49-F238E27FC236}">
                <a16:creationId xmlns:a16="http://schemas.microsoft.com/office/drawing/2014/main" id="{0A209A23-61B8-2C41-9E64-6729ACED2CA2}"/>
              </a:ext>
            </a:extLst>
          </p:cNvPr>
          <p:cNvPicPr>
            <a:picLocks noChangeAspect="1"/>
          </p:cNvPicPr>
          <p:nvPr userDrawn="1"/>
        </p:nvPicPr>
        <p:blipFill>
          <a:blip r:embed="rId3"/>
          <a:stretch>
            <a:fillRect/>
          </a:stretch>
        </p:blipFill>
        <p:spPr>
          <a:xfrm>
            <a:off x="528290" y="6356350"/>
            <a:ext cx="1969584" cy="367288"/>
          </a:xfrm>
          <a:prstGeom prst="rect">
            <a:avLst/>
          </a:prstGeom>
        </p:spPr>
      </p:pic>
    </p:spTree>
    <p:extLst>
      <p:ext uri="{BB962C8B-B14F-4D97-AF65-F5344CB8AC3E}">
        <p14:creationId xmlns:p14="http://schemas.microsoft.com/office/powerpoint/2010/main" val="2185774375"/>
      </p:ext>
    </p:extLst>
  </p:cSld>
  <p:clrMap bg1="lt1" tx1="dk1" bg2="lt2" tx2="dk2" accent1="accent1" accent2="accent2" accent3="accent3" accent4="accent4" accent5="accent5" accent6="accent6" hlink="hlink" folHlink="folHlink"/>
  <p:sldLayoutIdLst>
    <p:sldLayoutId id="2147483872" r:id="rId1"/>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2DFA-7DEC-4529-A0E5-2B7172DEF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A459F3-557B-4765-A81D-6EBE93FA3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421FD9A-DC55-4C18-84DD-C2BA57F126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4A261-8107-4A9E-89E3-434011EF90F2}" type="datetimeFigureOut">
              <a:rPr lang="en-CA" smtClean="0"/>
              <a:t>2022-05-03</a:t>
            </a:fld>
            <a:endParaRPr lang="en-CA"/>
          </a:p>
        </p:txBody>
      </p:sp>
      <p:sp>
        <p:nvSpPr>
          <p:cNvPr id="5" name="Footer Placeholder 4">
            <a:extLst>
              <a:ext uri="{FF2B5EF4-FFF2-40B4-BE49-F238E27FC236}">
                <a16:creationId xmlns:a16="http://schemas.microsoft.com/office/drawing/2014/main" id="{B028E4B1-0146-4424-8CE5-8301627B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13BCDC6E-C4C8-4385-A73D-E7A3A1D3E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C1F2E6-44CC-45D7-9C2C-282FD0D1750C}" type="slidenum">
              <a:rPr lang="en-CA" smtClean="0"/>
              <a:t>‹#›</a:t>
            </a:fld>
            <a:endParaRPr lang="en-CA"/>
          </a:p>
        </p:txBody>
      </p:sp>
    </p:spTree>
    <p:extLst>
      <p:ext uri="{BB962C8B-B14F-4D97-AF65-F5344CB8AC3E}">
        <p14:creationId xmlns:p14="http://schemas.microsoft.com/office/powerpoint/2010/main" val="226859732"/>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patrick.molicardchartier@sheridancollege.ca?subject=Inquiry%20from%20RLS%202.0%20Sharepoint%20Site" TargetMode="External"/><Relationship Id="rId7"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hyperlink" Target="mailto:hello@kylemackie.ca"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solaresearch.org/wp-content/uploads/2017/05/hla17.pdf" TargetMode="External"/><Relationship Id="rId3" Type="http://schemas.openxmlformats.org/officeDocument/2006/relationships/image" Target="../media/image25.png"/><Relationship Id="rId7" Type="http://schemas.openxmlformats.org/officeDocument/2006/relationships/hyperlink" Target="https://steinhardt.nyu.edu/learning-analytics-101"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northeastern.edu/graduate/blog/learning-analytics/" TargetMode="External"/><Relationship Id="rId5" Type="http://schemas.openxmlformats.org/officeDocument/2006/relationships/hyperlink" Target="https://er.educause.edu/articles/2021/8/why-data-matters-for-student-success-in-a-post-pandemic-world" TargetMode="External"/><Relationship Id="rId4" Type="http://schemas.openxmlformats.org/officeDocument/2006/relationships/hyperlink" Target="https://h5pstudio.ecampusontario.ca/content/22438"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eagan.troop@sheridancollege.ca?subject=Inquiry%20from%20RLS%202.0%20SharePoint%20Site" TargetMode="External"/><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mailto:michael.carrigan@sheridancollge.ca"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65F6A-C50E-4051-B310-FC4E750E3735}"/>
              </a:ext>
            </a:extLst>
          </p:cNvPr>
          <p:cNvSpPr>
            <a:spLocks noGrp="1"/>
          </p:cNvSpPr>
          <p:nvPr>
            <p:ph type="body" sz="quarter" idx="11"/>
          </p:nvPr>
        </p:nvSpPr>
        <p:spPr>
          <a:xfrm>
            <a:off x="1752537" y="737228"/>
            <a:ext cx="8682128" cy="2393794"/>
          </a:xfrm>
        </p:spPr>
        <p:txBody>
          <a:bodyPr vert="horz" lIns="91440" tIns="45720" rIns="91440" bIns="45720" anchor="t"/>
          <a:lstStyle/>
          <a:p>
            <a:pPr marL="456565" indent="-456565" algn="ctr">
              <a:buNone/>
            </a:pPr>
            <a:r>
              <a:rPr lang="en-US" sz="7000" dirty="0">
                <a:solidFill>
                  <a:schemeClr val="accent6"/>
                </a:solidFill>
                <a:ea typeface="+mn-lt"/>
                <a:cs typeface="+mn-lt"/>
              </a:rPr>
              <a:t>Learning Analytics:</a:t>
            </a:r>
            <a:br>
              <a:rPr lang="en-US" sz="7000" dirty="0">
                <a:solidFill>
                  <a:schemeClr val="accent6"/>
                </a:solidFill>
                <a:cs typeface="Calibri"/>
              </a:rPr>
            </a:br>
            <a:r>
              <a:rPr lang="en-US" sz="7000" dirty="0">
                <a:solidFill>
                  <a:schemeClr val="accent6"/>
                </a:solidFill>
                <a:cs typeface="Calibri"/>
              </a:rPr>
              <a:t>A Foundation</a:t>
            </a:r>
          </a:p>
          <a:p>
            <a:pPr marL="0" indent="0">
              <a:buNone/>
            </a:pPr>
            <a:br>
              <a:rPr lang="en-US" dirty="0">
                <a:cs typeface="Calibri"/>
              </a:rPr>
            </a:br>
            <a:br>
              <a:rPr lang="en-US" sz="4800" dirty="0">
                <a:cs typeface="Calibri"/>
              </a:rPr>
            </a:br>
            <a:endParaRPr lang="en-US" sz="4800" dirty="0">
              <a:solidFill>
                <a:schemeClr val="accent6"/>
              </a:solidFill>
              <a:cs typeface="Calibri"/>
            </a:endParaRPr>
          </a:p>
        </p:txBody>
      </p:sp>
      <p:sp>
        <p:nvSpPr>
          <p:cNvPr id="4" name="Subtitle 2">
            <a:extLst>
              <a:ext uri="{FF2B5EF4-FFF2-40B4-BE49-F238E27FC236}">
                <a16:creationId xmlns:a16="http://schemas.microsoft.com/office/drawing/2014/main" id="{092C830C-DFCC-4FD2-AC68-D6FF098D31FB}"/>
              </a:ext>
            </a:extLst>
          </p:cNvPr>
          <p:cNvSpPr txBox="1">
            <a:spLocks/>
          </p:cNvSpPr>
          <p:nvPr/>
        </p:nvSpPr>
        <p:spPr>
          <a:xfrm>
            <a:off x="1358996" y="3686843"/>
            <a:ext cx="9469211" cy="1299004"/>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6"/>
                </a:solidFill>
                <a:cs typeface="Calibri"/>
              </a:rPr>
              <a:t>Created by: Patrick Molicard-Chartier and </a:t>
            </a:r>
            <a:r>
              <a:rPr lang="en-US" dirty="0">
                <a:solidFill>
                  <a:schemeClr val="accent6"/>
                </a:solidFill>
                <a:ea typeface="+mn-lt"/>
                <a:cs typeface="+mn-lt"/>
              </a:rPr>
              <a:t>Kyle Mackie </a:t>
            </a:r>
            <a:endParaRPr lang="en-US" dirty="0">
              <a:solidFill>
                <a:schemeClr val="accent6"/>
              </a:solidFill>
            </a:endParaRPr>
          </a:p>
          <a:p>
            <a:pPr marL="0" indent="0" algn="ctr">
              <a:buNone/>
            </a:pPr>
            <a:r>
              <a:rPr lang="en-US" dirty="0">
                <a:solidFill>
                  <a:schemeClr val="accent6"/>
                </a:solidFill>
                <a:cs typeface="Calibri"/>
              </a:rPr>
              <a:t>Additional contributions by Michael Carrigan</a:t>
            </a:r>
            <a:endParaRPr lang="en-US" dirty="0">
              <a:solidFill>
                <a:schemeClr val="accent6"/>
              </a:solidFill>
            </a:endParaRPr>
          </a:p>
          <a:p>
            <a:pPr marL="0" indent="0" algn="ctr">
              <a:buNone/>
            </a:pPr>
            <a:r>
              <a:rPr lang="en-US" dirty="0">
                <a:solidFill>
                  <a:srgbClr val="FFFFFF"/>
                </a:solidFill>
              </a:rPr>
              <a:t>Centre for Teaching and Learning, Sheridan College</a:t>
            </a:r>
            <a:endParaRPr lang="en-US" dirty="0">
              <a:solidFill>
                <a:srgbClr val="FFFFFF"/>
              </a:solidFill>
              <a:cs typeface="Calibri"/>
            </a:endParaRPr>
          </a:p>
          <a:p>
            <a:pPr marL="0" indent="0" algn="ctr">
              <a:buNone/>
            </a:pPr>
            <a:r>
              <a:rPr lang="en-US" dirty="0">
                <a:solidFill>
                  <a:srgbClr val="FFFFFF"/>
                </a:solidFill>
                <a:cs typeface="Calibri"/>
              </a:rPr>
              <a:t>October 19, 2021</a:t>
            </a:r>
          </a:p>
        </p:txBody>
      </p:sp>
      <p:sp>
        <p:nvSpPr>
          <p:cNvPr id="5" name="Rectangle 4">
            <a:extLst>
              <a:ext uri="{FF2B5EF4-FFF2-40B4-BE49-F238E27FC236}">
                <a16:creationId xmlns:a16="http://schemas.microsoft.com/office/drawing/2014/main" id="{7EC0F32B-7A58-7A4C-9EB3-1CA3DE9C9142}"/>
              </a:ext>
            </a:extLst>
          </p:cNvPr>
          <p:cNvSpPr/>
          <p:nvPr/>
        </p:nvSpPr>
        <p:spPr>
          <a:xfrm>
            <a:off x="2164702" y="6097489"/>
            <a:ext cx="1045029" cy="415277"/>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505609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10</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aphicFrame>
        <p:nvGraphicFramePr>
          <p:cNvPr id="7" name="Diagram 6">
            <a:extLst>
              <a:ext uri="{FF2B5EF4-FFF2-40B4-BE49-F238E27FC236}">
                <a16:creationId xmlns:a16="http://schemas.microsoft.com/office/drawing/2014/main" id="{FE548194-5F44-42FE-800B-374692BAE852}"/>
              </a:ext>
            </a:extLst>
          </p:cNvPr>
          <p:cNvGraphicFramePr/>
          <p:nvPr>
            <p:extLst>
              <p:ext uri="{D42A27DB-BD31-4B8C-83A1-F6EECF244321}">
                <p14:modId xmlns:p14="http://schemas.microsoft.com/office/powerpoint/2010/main" val="1103031281"/>
              </p:ext>
            </p:extLst>
          </p:nvPr>
        </p:nvGraphicFramePr>
        <p:xfrm>
          <a:off x="6556076" y="194997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7" name="TextBox 366">
            <a:extLst>
              <a:ext uri="{FF2B5EF4-FFF2-40B4-BE49-F238E27FC236}">
                <a16:creationId xmlns:a16="http://schemas.microsoft.com/office/drawing/2014/main" id="{7F6109EE-EDD7-4D68-A59F-E3F7ECA2FA56}"/>
              </a:ext>
            </a:extLst>
          </p:cNvPr>
          <p:cNvSpPr txBox="1"/>
          <p:nvPr/>
        </p:nvSpPr>
        <p:spPr>
          <a:xfrm>
            <a:off x="832928" y="1994720"/>
            <a:ext cx="5474898"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Arial"/>
                <a:cs typeface="Helvetica"/>
              </a:rPr>
              <a:t>Analytic sensemaking is a complex and evolving skill developed through practice in an authentic teaching environment.</a:t>
            </a:r>
            <a:r>
              <a:rPr lang="en-US" dirty="0">
                <a:latin typeface="Arial"/>
                <a:cs typeface="Helvetica"/>
              </a:rPr>
              <a:t> </a:t>
            </a:r>
            <a:endParaRPr lang="en-US" dirty="0"/>
          </a:p>
          <a:p>
            <a:endParaRPr lang="en-US" dirty="0">
              <a:latin typeface="Arial"/>
              <a:cs typeface="Helvetica"/>
            </a:endParaRPr>
          </a:p>
          <a:p>
            <a:endParaRPr lang="en-US" dirty="0">
              <a:latin typeface="Arial"/>
              <a:cs typeface="Helvetica"/>
            </a:endParaRPr>
          </a:p>
          <a:p>
            <a:r>
              <a:rPr lang="en-US" dirty="0">
                <a:latin typeface="Arial"/>
                <a:cs typeface="Helvetica"/>
              </a:rPr>
              <a:t>(</a:t>
            </a:r>
            <a:r>
              <a:rPr lang="en-US" dirty="0" err="1">
                <a:latin typeface="Arial"/>
                <a:cs typeface="Helvetica"/>
              </a:rPr>
              <a:t>Molenaar</a:t>
            </a:r>
            <a:r>
              <a:rPr lang="en-US" dirty="0">
                <a:latin typeface="Arial"/>
                <a:cs typeface="Helvetica"/>
              </a:rPr>
              <a:t> &amp; Knoop‐van </a:t>
            </a:r>
            <a:r>
              <a:rPr lang="en-US" dirty="0" err="1">
                <a:latin typeface="Arial"/>
                <a:cs typeface="Helvetica"/>
              </a:rPr>
              <a:t>Campen</a:t>
            </a:r>
            <a:r>
              <a:rPr lang="en-US" dirty="0">
                <a:latin typeface="Arial"/>
                <a:cs typeface="Helvetica"/>
              </a:rPr>
              <a:t>, 2018; </a:t>
            </a:r>
            <a:r>
              <a:rPr lang="en-US" dirty="0" err="1">
                <a:latin typeface="Arial"/>
                <a:cs typeface="Helvetica"/>
              </a:rPr>
              <a:t>Herodotou</a:t>
            </a:r>
            <a:r>
              <a:rPr lang="en-US" dirty="0">
                <a:latin typeface="Arial"/>
                <a:cs typeface="Helvetica"/>
              </a:rPr>
              <a:t>, et al., 2020; </a:t>
            </a:r>
            <a:r>
              <a:rPr lang="en-US" dirty="0" err="1">
                <a:latin typeface="Arial"/>
                <a:cs typeface="Helvetica"/>
              </a:rPr>
              <a:t>Tarmazdi</a:t>
            </a:r>
            <a:r>
              <a:rPr lang="en-US" dirty="0">
                <a:latin typeface="Arial"/>
                <a:cs typeface="Helvetica"/>
              </a:rPr>
              <a:t>, et al., 2015)</a:t>
            </a:r>
            <a:endParaRPr lang="en-US" dirty="0">
              <a:latin typeface="Calibri" panose="020F0502020204030204"/>
              <a:cs typeface="Calibri"/>
            </a:endParaRPr>
          </a:p>
        </p:txBody>
      </p:sp>
    </p:spTree>
    <p:extLst>
      <p:ext uri="{BB962C8B-B14F-4D97-AF65-F5344CB8AC3E}">
        <p14:creationId xmlns:p14="http://schemas.microsoft.com/office/powerpoint/2010/main" val="528080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11</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descr="Graphical user interface, diagram, application&#10;&#10;Description automatically generated">
            <a:extLst>
              <a:ext uri="{FF2B5EF4-FFF2-40B4-BE49-F238E27FC236}">
                <a16:creationId xmlns:a16="http://schemas.microsoft.com/office/drawing/2014/main" id="{1806CED1-7A05-4F12-A530-A20E55528430}"/>
              </a:ext>
            </a:extLst>
          </p:cNvPr>
          <p:cNvPicPr>
            <a:picLocks noGrp="1" noChangeAspect="1"/>
          </p:cNvPicPr>
          <p:nvPr>
            <p:ph idx="1"/>
          </p:nvPr>
        </p:nvPicPr>
        <p:blipFill>
          <a:blip r:embed="rId3"/>
          <a:stretch>
            <a:fillRect/>
          </a:stretch>
        </p:blipFill>
        <p:spPr>
          <a:xfrm>
            <a:off x="1106187" y="1454651"/>
            <a:ext cx="10099940" cy="4952916"/>
          </a:xfrm>
        </p:spPr>
      </p:pic>
    </p:spTree>
    <p:extLst>
      <p:ext uri="{BB962C8B-B14F-4D97-AF65-F5344CB8AC3E}">
        <p14:creationId xmlns:p14="http://schemas.microsoft.com/office/powerpoint/2010/main" val="742117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12</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graphicFrame>
        <p:nvGraphicFramePr>
          <p:cNvPr id="16" name="Diagram 16">
            <a:extLst>
              <a:ext uri="{FF2B5EF4-FFF2-40B4-BE49-F238E27FC236}">
                <a16:creationId xmlns:a16="http://schemas.microsoft.com/office/drawing/2014/main" id="{B96035DC-7A39-4943-81FF-EC4E519C31B7}"/>
              </a:ext>
            </a:extLst>
          </p:cNvPr>
          <p:cNvGraphicFramePr>
            <a:graphicFrameLocks noGrp="1"/>
          </p:cNvGraphicFramePr>
          <p:nvPr>
            <p:ph idx="1"/>
            <p:extLst>
              <p:ext uri="{D42A27DB-BD31-4B8C-83A1-F6EECF244321}">
                <p14:modId xmlns:p14="http://schemas.microsoft.com/office/powerpoint/2010/main" val="1312948892"/>
              </p:ext>
            </p:extLst>
          </p:nvPr>
        </p:nvGraphicFramePr>
        <p:xfrm>
          <a:off x="537411" y="1374441"/>
          <a:ext cx="11187362" cy="4822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684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a:extLst>
              <a:ext uri="{FF2B5EF4-FFF2-40B4-BE49-F238E27FC236}">
                <a16:creationId xmlns:a16="http://schemas.microsoft.com/office/drawing/2014/main" id="{FE78972C-33DC-4469-9945-97A0B3101329}"/>
              </a:ext>
            </a:extLst>
          </p:cNvPr>
          <p:cNvPicPr>
            <a:picLocks noChangeAspect="1"/>
          </p:cNvPicPr>
          <p:nvPr/>
        </p:nvPicPr>
        <p:blipFill>
          <a:blip r:embed="rId3"/>
          <a:stretch>
            <a:fillRect/>
          </a:stretch>
        </p:blipFill>
        <p:spPr>
          <a:xfrm>
            <a:off x="3487093" y="4199793"/>
            <a:ext cx="3603279" cy="2026988"/>
          </a:xfrm>
          <a:prstGeom prst="rect">
            <a:avLst/>
          </a:prstGeom>
        </p:spPr>
      </p:pic>
      <p:sp>
        <p:nvSpPr>
          <p:cNvPr id="2" name="Title 1">
            <a:extLst>
              <a:ext uri="{FF2B5EF4-FFF2-40B4-BE49-F238E27FC236}">
                <a16:creationId xmlns:a16="http://schemas.microsoft.com/office/drawing/2014/main" id="{9BC03B67-9181-4870-B199-61B2C57B61AB}"/>
              </a:ext>
            </a:extLst>
          </p:cNvPr>
          <p:cNvSpPr>
            <a:spLocks noGrp="1"/>
          </p:cNvSpPr>
          <p:nvPr>
            <p:ph type="title"/>
          </p:nvPr>
        </p:nvSpPr>
        <p:spPr/>
        <p:txBody>
          <a:bodyPr/>
          <a:lstStyle/>
          <a:p>
            <a:r>
              <a:rPr lang="en-US">
                <a:latin typeface="Arial"/>
                <a:cs typeface="Arial"/>
              </a:rPr>
              <a:t>Review of CoP</a:t>
            </a:r>
            <a:endParaRPr lang="en-US"/>
          </a:p>
        </p:txBody>
      </p:sp>
      <p:sp>
        <p:nvSpPr>
          <p:cNvPr id="3" name="Content Placeholder 2">
            <a:extLst>
              <a:ext uri="{FF2B5EF4-FFF2-40B4-BE49-F238E27FC236}">
                <a16:creationId xmlns:a16="http://schemas.microsoft.com/office/drawing/2014/main" id="{CB120AF1-5177-4D2A-9A54-16D7790B1718}"/>
              </a:ext>
            </a:extLst>
          </p:cNvPr>
          <p:cNvSpPr>
            <a:spLocks noGrp="1"/>
          </p:cNvSpPr>
          <p:nvPr>
            <p:ph idx="1"/>
          </p:nvPr>
        </p:nvSpPr>
        <p:spPr/>
        <p:txBody>
          <a:bodyPr vert="horz" lIns="91440" tIns="45720" rIns="91440" bIns="45720" rtlCol="0" anchor="t">
            <a:normAutofit/>
          </a:bodyPr>
          <a:lstStyle/>
          <a:p>
            <a:pPr marL="0" indent="0">
              <a:buNone/>
            </a:pPr>
            <a:r>
              <a:rPr lang="en-US" dirty="0">
                <a:latin typeface="Arial"/>
                <a:cs typeface="Arial"/>
              </a:rPr>
              <a:t>- What questions do you have?</a:t>
            </a:r>
            <a:endParaRPr lang="en-US" dirty="0"/>
          </a:p>
          <a:p>
            <a:pPr marL="0" indent="0">
              <a:buNone/>
            </a:pPr>
            <a:r>
              <a:rPr lang="en-US" dirty="0">
                <a:latin typeface="Arial"/>
                <a:cs typeface="Arial"/>
              </a:rPr>
              <a:t>- What thoughts still linger?</a:t>
            </a:r>
            <a:endParaRPr lang="en-US" dirty="0"/>
          </a:p>
        </p:txBody>
      </p:sp>
      <p:sp>
        <p:nvSpPr>
          <p:cNvPr id="4" name="Slide Number Placeholder 3">
            <a:extLst>
              <a:ext uri="{FF2B5EF4-FFF2-40B4-BE49-F238E27FC236}">
                <a16:creationId xmlns:a16="http://schemas.microsoft.com/office/drawing/2014/main" id="{416F335C-2CFC-49BA-A64A-18E84E3A8CAC}"/>
              </a:ext>
            </a:extLst>
          </p:cNvPr>
          <p:cNvSpPr>
            <a:spLocks noGrp="1"/>
          </p:cNvSpPr>
          <p:nvPr>
            <p:ph type="sldNum" sz="quarter" idx="12"/>
          </p:nvPr>
        </p:nvSpPr>
        <p:spPr/>
        <p:txBody>
          <a:bodyPr/>
          <a:lstStyle/>
          <a:p>
            <a:fld id="{CD7E9160-0219-6546-853A-1273CBAF0313}" type="slidenum">
              <a:rPr lang="en-US" smtClean="0"/>
              <a:t>13</a:t>
            </a:fld>
            <a:endParaRPr lang="en-US"/>
          </a:p>
        </p:txBody>
      </p:sp>
      <p:sp>
        <p:nvSpPr>
          <p:cNvPr id="6" name="Rectangle 5">
            <a:extLst>
              <a:ext uri="{FF2B5EF4-FFF2-40B4-BE49-F238E27FC236}">
                <a16:creationId xmlns:a16="http://schemas.microsoft.com/office/drawing/2014/main" id="{E5B156C8-84B8-411E-A004-3B88EC6CFB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5" name="Picture 6" descr="A picture containing diagram&#10;&#10;Description automatically generated">
            <a:extLst>
              <a:ext uri="{FF2B5EF4-FFF2-40B4-BE49-F238E27FC236}">
                <a16:creationId xmlns:a16="http://schemas.microsoft.com/office/drawing/2014/main" id="{6FCEBF6E-FFAA-418E-846B-B89AE93C973D}"/>
              </a:ext>
            </a:extLst>
          </p:cNvPr>
          <p:cNvPicPr>
            <a:picLocks noChangeAspect="1"/>
          </p:cNvPicPr>
          <p:nvPr/>
        </p:nvPicPr>
        <p:blipFill>
          <a:blip r:embed="rId4"/>
          <a:stretch>
            <a:fillRect/>
          </a:stretch>
        </p:blipFill>
        <p:spPr>
          <a:xfrm>
            <a:off x="390255" y="4198116"/>
            <a:ext cx="3573100" cy="2019444"/>
          </a:xfrm>
          <a:prstGeom prst="rect">
            <a:avLst/>
          </a:prstGeom>
        </p:spPr>
      </p:pic>
      <p:pic>
        <p:nvPicPr>
          <p:cNvPr id="9" name="Picture 9" descr="Diagram&#10;&#10;Description automatically generated">
            <a:extLst>
              <a:ext uri="{FF2B5EF4-FFF2-40B4-BE49-F238E27FC236}">
                <a16:creationId xmlns:a16="http://schemas.microsoft.com/office/drawing/2014/main" id="{AC4180D3-DCBC-4515-BA3E-44378AA189DA}"/>
              </a:ext>
            </a:extLst>
          </p:cNvPr>
          <p:cNvPicPr>
            <a:picLocks noChangeAspect="1"/>
          </p:cNvPicPr>
          <p:nvPr/>
        </p:nvPicPr>
        <p:blipFill>
          <a:blip r:embed="rId5"/>
          <a:stretch>
            <a:fillRect/>
          </a:stretch>
        </p:blipFill>
        <p:spPr>
          <a:xfrm>
            <a:off x="8292975" y="352070"/>
            <a:ext cx="3754169" cy="2094889"/>
          </a:xfrm>
          <a:prstGeom prst="rect">
            <a:avLst/>
          </a:prstGeom>
        </p:spPr>
      </p:pic>
      <p:pic>
        <p:nvPicPr>
          <p:cNvPr id="11" name="Picture 11" descr="Diagram&#10;&#10;Description automatically generated">
            <a:extLst>
              <a:ext uri="{FF2B5EF4-FFF2-40B4-BE49-F238E27FC236}">
                <a16:creationId xmlns:a16="http://schemas.microsoft.com/office/drawing/2014/main" id="{50089851-8514-4BB1-837C-A87A54849F11}"/>
              </a:ext>
            </a:extLst>
          </p:cNvPr>
          <p:cNvPicPr>
            <a:picLocks noChangeAspect="1"/>
          </p:cNvPicPr>
          <p:nvPr/>
        </p:nvPicPr>
        <p:blipFill>
          <a:blip r:embed="rId6"/>
          <a:stretch>
            <a:fillRect/>
          </a:stretch>
        </p:blipFill>
        <p:spPr>
          <a:xfrm>
            <a:off x="6987766" y="4207338"/>
            <a:ext cx="3573100" cy="2019444"/>
          </a:xfrm>
          <a:prstGeom prst="rect">
            <a:avLst/>
          </a:prstGeom>
        </p:spPr>
      </p:pic>
      <p:pic>
        <p:nvPicPr>
          <p:cNvPr id="8" name="Picture 8" descr="Timeline&#10;&#10;Description automatically generated">
            <a:extLst>
              <a:ext uri="{FF2B5EF4-FFF2-40B4-BE49-F238E27FC236}">
                <a16:creationId xmlns:a16="http://schemas.microsoft.com/office/drawing/2014/main" id="{E29C0D1D-3FC8-46BF-9E3A-F7C2210D41B6}"/>
              </a:ext>
            </a:extLst>
          </p:cNvPr>
          <p:cNvPicPr>
            <a:picLocks noChangeAspect="1"/>
          </p:cNvPicPr>
          <p:nvPr/>
        </p:nvPicPr>
        <p:blipFill>
          <a:blip r:embed="rId7"/>
          <a:stretch>
            <a:fillRect/>
          </a:stretch>
        </p:blipFill>
        <p:spPr>
          <a:xfrm>
            <a:off x="5720281" y="2985119"/>
            <a:ext cx="2743200" cy="1551682"/>
          </a:xfrm>
          <a:prstGeom prst="rect">
            <a:avLst/>
          </a:prstGeom>
        </p:spPr>
      </p:pic>
      <p:pic>
        <p:nvPicPr>
          <p:cNvPr id="10" name="Picture 10" descr="Diagram&#10;&#10;Description automatically generated">
            <a:extLst>
              <a:ext uri="{FF2B5EF4-FFF2-40B4-BE49-F238E27FC236}">
                <a16:creationId xmlns:a16="http://schemas.microsoft.com/office/drawing/2014/main" id="{4B081158-047F-4AA5-A75C-1E6477C43118}"/>
              </a:ext>
            </a:extLst>
          </p:cNvPr>
          <p:cNvPicPr>
            <a:picLocks noChangeAspect="1"/>
          </p:cNvPicPr>
          <p:nvPr/>
        </p:nvPicPr>
        <p:blipFill>
          <a:blip r:embed="rId8"/>
          <a:stretch>
            <a:fillRect/>
          </a:stretch>
        </p:blipFill>
        <p:spPr>
          <a:xfrm>
            <a:off x="8338241" y="2441913"/>
            <a:ext cx="3708902" cy="2094889"/>
          </a:xfrm>
          <a:prstGeom prst="rect">
            <a:avLst/>
          </a:prstGeom>
        </p:spPr>
      </p:pic>
    </p:spTree>
    <p:extLst>
      <p:ext uri="{BB962C8B-B14F-4D97-AF65-F5344CB8AC3E}">
        <p14:creationId xmlns:p14="http://schemas.microsoft.com/office/powerpoint/2010/main" val="270802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14</a:t>
            </a:fld>
            <a:endParaRPr lang="en-US"/>
          </a:p>
        </p:txBody>
      </p:sp>
      <p:graphicFrame>
        <p:nvGraphicFramePr>
          <p:cNvPr id="8" name="Diagram 8">
            <a:extLst>
              <a:ext uri="{FF2B5EF4-FFF2-40B4-BE49-F238E27FC236}">
                <a16:creationId xmlns:a16="http://schemas.microsoft.com/office/drawing/2014/main" id="{9FC69CB8-FF8B-4B0A-B48A-4886CAE356CF}"/>
              </a:ext>
            </a:extLst>
          </p:cNvPr>
          <p:cNvGraphicFramePr>
            <a:graphicFrameLocks noGrp="1"/>
          </p:cNvGraphicFramePr>
          <p:nvPr>
            <p:ph idx="1"/>
            <p:extLst>
              <p:ext uri="{D42A27DB-BD31-4B8C-83A1-F6EECF244321}">
                <p14:modId xmlns:p14="http://schemas.microsoft.com/office/powerpoint/2010/main" val="1619081450"/>
              </p:ext>
            </p:extLst>
          </p:nvPr>
        </p:nvGraphicFramePr>
        <p:xfrm>
          <a:off x="838200" y="1484730"/>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964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15</a:t>
            </a:fld>
            <a:endParaRPr lang="en-US"/>
          </a:p>
        </p:txBody>
      </p:sp>
      <p:graphicFrame>
        <p:nvGraphicFramePr>
          <p:cNvPr id="544" name="Diagram 543">
            <a:extLst>
              <a:ext uri="{FF2B5EF4-FFF2-40B4-BE49-F238E27FC236}">
                <a16:creationId xmlns:a16="http://schemas.microsoft.com/office/drawing/2014/main" id="{6A8DE1D6-E406-4957-945E-A8E03725EEA6}"/>
              </a:ext>
            </a:extLst>
          </p:cNvPr>
          <p:cNvGraphicFramePr/>
          <p:nvPr>
            <p:extLst>
              <p:ext uri="{D42A27DB-BD31-4B8C-83A1-F6EECF244321}">
                <p14:modId xmlns:p14="http://schemas.microsoft.com/office/powerpoint/2010/main" val="1253876802"/>
              </p:ext>
            </p:extLst>
          </p:nvPr>
        </p:nvGraphicFramePr>
        <p:xfrm>
          <a:off x="2860529" y="1488195"/>
          <a:ext cx="6613584" cy="5253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802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Gaining Insights From Data</a:t>
            </a:r>
            <a:endParaRPr lang="en-CA"/>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16</a:t>
            </a:fld>
            <a:endParaRPr lang="en-US"/>
          </a:p>
        </p:txBody>
      </p:sp>
      <p:pic>
        <p:nvPicPr>
          <p:cNvPr id="30" name="Picture 30" descr="Graphical user interface, text, application, email&#10;&#10;Description automatically generated">
            <a:extLst>
              <a:ext uri="{FF2B5EF4-FFF2-40B4-BE49-F238E27FC236}">
                <a16:creationId xmlns:a16="http://schemas.microsoft.com/office/drawing/2014/main" id="{E34448A4-F782-46F3-9607-9F688FBEEC8B}"/>
              </a:ext>
            </a:extLst>
          </p:cNvPr>
          <p:cNvPicPr>
            <a:picLocks noChangeAspect="1"/>
          </p:cNvPicPr>
          <p:nvPr/>
        </p:nvPicPr>
        <p:blipFill>
          <a:blip r:embed="rId3"/>
          <a:stretch>
            <a:fillRect/>
          </a:stretch>
        </p:blipFill>
        <p:spPr>
          <a:xfrm>
            <a:off x="2280250" y="1475819"/>
            <a:ext cx="7660255" cy="4797759"/>
          </a:xfrm>
          <a:prstGeom prst="rect">
            <a:avLst/>
          </a:prstGeom>
        </p:spPr>
      </p:pic>
    </p:spTree>
    <p:extLst>
      <p:ext uri="{BB962C8B-B14F-4D97-AF65-F5344CB8AC3E}">
        <p14:creationId xmlns:p14="http://schemas.microsoft.com/office/powerpoint/2010/main" val="357668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Exploring Learning Analytics In SLATE</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17</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descr="Graphical user interface, application&#10;&#10;Description automatically generated">
            <a:extLst>
              <a:ext uri="{FF2B5EF4-FFF2-40B4-BE49-F238E27FC236}">
                <a16:creationId xmlns:a16="http://schemas.microsoft.com/office/drawing/2014/main" id="{8B9F6B4B-9F2A-46F4-B02B-E319C255D420}"/>
              </a:ext>
            </a:extLst>
          </p:cNvPr>
          <p:cNvPicPr>
            <a:picLocks noGrp="1" noChangeAspect="1"/>
          </p:cNvPicPr>
          <p:nvPr>
            <p:ph idx="1"/>
          </p:nvPr>
        </p:nvPicPr>
        <p:blipFill>
          <a:blip r:embed="rId3"/>
          <a:stretch>
            <a:fillRect/>
          </a:stretch>
        </p:blipFill>
        <p:spPr>
          <a:xfrm>
            <a:off x="301925" y="1529018"/>
            <a:ext cx="11343735" cy="4829534"/>
          </a:xfrm>
        </p:spPr>
      </p:pic>
    </p:spTree>
    <p:extLst>
      <p:ext uri="{BB962C8B-B14F-4D97-AF65-F5344CB8AC3E}">
        <p14:creationId xmlns:p14="http://schemas.microsoft.com/office/powerpoint/2010/main" val="1517465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Exploring Learning Analytics In SLATE</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18</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descr="Graphical user interface&#10;&#10;Description automatically generated">
            <a:extLst>
              <a:ext uri="{FF2B5EF4-FFF2-40B4-BE49-F238E27FC236}">
                <a16:creationId xmlns:a16="http://schemas.microsoft.com/office/drawing/2014/main" id="{EAF46BCE-C262-420D-B3BC-78E11AB107AE}"/>
              </a:ext>
            </a:extLst>
          </p:cNvPr>
          <p:cNvPicPr>
            <a:picLocks noGrp="1" noChangeAspect="1"/>
          </p:cNvPicPr>
          <p:nvPr>
            <p:ph idx="1"/>
          </p:nvPr>
        </p:nvPicPr>
        <p:blipFill>
          <a:blip r:embed="rId3"/>
          <a:stretch>
            <a:fillRect/>
          </a:stretch>
        </p:blipFill>
        <p:spPr>
          <a:xfrm>
            <a:off x="2190428" y="1322418"/>
            <a:ext cx="7998051" cy="5386507"/>
          </a:xfrm>
        </p:spPr>
      </p:pic>
    </p:spTree>
    <p:extLst>
      <p:ext uri="{BB962C8B-B14F-4D97-AF65-F5344CB8AC3E}">
        <p14:creationId xmlns:p14="http://schemas.microsoft.com/office/powerpoint/2010/main" val="2139900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Exploring Learning Analytics In SLATE</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19</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descr="Chart&#10;&#10;Description automatically generated">
            <a:extLst>
              <a:ext uri="{FF2B5EF4-FFF2-40B4-BE49-F238E27FC236}">
                <a16:creationId xmlns:a16="http://schemas.microsoft.com/office/drawing/2014/main" id="{A6F0755C-FEEB-4DF7-9ECF-D54839830891}"/>
              </a:ext>
            </a:extLst>
          </p:cNvPr>
          <p:cNvPicPr>
            <a:picLocks noGrp="1" noChangeAspect="1"/>
          </p:cNvPicPr>
          <p:nvPr>
            <p:ph idx="1"/>
          </p:nvPr>
        </p:nvPicPr>
        <p:blipFill>
          <a:blip r:embed="rId3"/>
          <a:stretch>
            <a:fillRect/>
          </a:stretch>
        </p:blipFill>
        <p:spPr>
          <a:xfrm>
            <a:off x="590909" y="1381919"/>
            <a:ext cx="6797615" cy="4979957"/>
          </a:xfrm>
        </p:spPr>
      </p:pic>
      <p:pic>
        <p:nvPicPr>
          <p:cNvPr id="7" name="Picture 7" descr="Graphical user interface, application&#10;&#10;Description automatically generated">
            <a:extLst>
              <a:ext uri="{FF2B5EF4-FFF2-40B4-BE49-F238E27FC236}">
                <a16:creationId xmlns:a16="http://schemas.microsoft.com/office/drawing/2014/main" id="{C52BD41B-807D-4096-9915-F6D856FF9832}"/>
              </a:ext>
            </a:extLst>
          </p:cNvPr>
          <p:cNvPicPr>
            <a:picLocks noChangeAspect="1"/>
          </p:cNvPicPr>
          <p:nvPr/>
        </p:nvPicPr>
        <p:blipFill>
          <a:blip r:embed="rId4"/>
          <a:stretch>
            <a:fillRect/>
          </a:stretch>
        </p:blipFill>
        <p:spPr>
          <a:xfrm>
            <a:off x="6711351" y="1383640"/>
            <a:ext cx="5181600" cy="1847850"/>
          </a:xfrm>
          <a:prstGeom prst="rect">
            <a:avLst/>
          </a:prstGeom>
        </p:spPr>
      </p:pic>
    </p:spTree>
    <p:extLst>
      <p:ext uri="{BB962C8B-B14F-4D97-AF65-F5344CB8AC3E}">
        <p14:creationId xmlns:p14="http://schemas.microsoft.com/office/powerpoint/2010/main" val="249939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83B3FF-131D-44A4-BB3F-EB4815AB99A3}"/>
              </a:ext>
            </a:extLst>
          </p:cNvPr>
          <p:cNvSpPr>
            <a:spLocks noGrp="1"/>
          </p:cNvSpPr>
          <p:nvPr>
            <p:ph type="body" sz="quarter" idx="11"/>
          </p:nvPr>
        </p:nvSpPr>
        <p:spPr>
          <a:xfrm>
            <a:off x="377645" y="754811"/>
            <a:ext cx="11438626" cy="2667000"/>
          </a:xfrm>
        </p:spPr>
        <p:txBody>
          <a:bodyPr vert="horz" lIns="91440" tIns="45720" rIns="91440" bIns="45720" anchor="t"/>
          <a:lstStyle/>
          <a:p>
            <a:pPr marL="0" indent="0">
              <a:lnSpc>
                <a:spcPct val="90000"/>
              </a:lnSpc>
              <a:spcBef>
                <a:spcPts val="0"/>
              </a:spcBef>
              <a:spcAft>
                <a:spcPts val="600"/>
              </a:spcAft>
              <a:buNone/>
            </a:pPr>
            <a:r>
              <a:rPr lang="en-US" sz="2200" b="0" dirty="0">
                <a:ea typeface="+mn-lt"/>
                <a:cs typeface="+mn-lt"/>
              </a:rPr>
              <a:t>We acknowledge the land for sustaining us and for providing us with the necessities of life. This territory is covered by the Dish with One Spoon treaty and the Two Row Wampum treaty which emphasize the importance of joint stewardship, peace, and respectful relationships. As we reflect on land acknowledgements, let us remember that we are all stewards of the land and of each other.</a:t>
            </a:r>
            <a:br>
              <a:rPr lang="en-US" sz="2200" b="0" dirty="0">
                <a:ea typeface="+mn-lt"/>
                <a:cs typeface="+mn-lt"/>
              </a:rPr>
            </a:br>
            <a:endParaRPr lang="en-US" sz="2200" b="0" dirty="0">
              <a:ea typeface="+mn-lt"/>
              <a:cs typeface="+mn-lt"/>
            </a:endParaRPr>
          </a:p>
          <a:p>
            <a:pPr marL="0" indent="0">
              <a:lnSpc>
                <a:spcPct val="90000"/>
              </a:lnSpc>
              <a:spcBef>
                <a:spcPts val="0"/>
              </a:spcBef>
              <a:spcAft>
                <a:spcPts val="600"/>
              </a:spcAft>
              <a:buNone/>
            </a:pPr>
            <a:r>
              <a:rPr lang="en-US" sz="2200" b="0" dirty="0">
                <a:ea typeface="+mn-lt"/>
                <a:cs typeface="+mn-lt"/>
              </a:rPr>
              <a:t>We recognize the land on which we gather has been and still is the traditional territory of several Indigenous nations, including the Anishinaabe, the Haudenosaunee Confederacy, the Wendat, the Métis, and the </a:t>
            </a:r>
            <a:r>
              <a:rPr lang="en-US" sz="2200" b="0" dirty="0" err="1">
                <a:ea typeface="+mn-lt"/>
                <a:cs typeface="+mn-lt"/>
              </a:rPr>
              <a:t>Mississaugas</a:t>
            </a:r>
            <a:r>
              <a:rPr lang="en-US" sz="2200" b="0" dirty="0">
                <a:ea typeface="+mn-lt"/>
                <a:cs typeface="+mn-lt"/>
              </a:rPr>
              <a:t> of the Credit First Nation. Since time immemorial, numerous Indigenous nations and Indigenous peoples have lived and passed through this territory.</a:t>
            </a:r>
            <a:br>
              <a:rPr lang="en-US" sz="2200" b="0" dirty="0">
                <a:ea typeface="+mn-lt"/>
                <a:cs typeface="+mn-lt"/>
              </a:rPr>
            </a:br>
            <a:endParaRPr lang="en-US" sz="2200" b="0" dirty="0">
              <a:ea typeface="+mn-lt"/>
              <a:cs typeface="+mn-lt"/>
            </a:endParaRPr>
          </a:p>
          <a:p>
            <a:pPr marL="0" indent="0">
              <a:lnSpc>
                <a:spcPct val="90000"/>
              </a:lnSpc>
              <a:spcBef>
                <a:spcPts val="0"/>
              </a:spcBef>
              <a:spcAft>
                <a:spcPts val="600"/>
              </a:spcAft>
              <a:buNone/>
            </a:pPr>
            <a:r>
              <a:rPr lang="en-US" sz="2200" b="0" dirty="0">
                <a:ea typeface="+mn-lt"/>
                <a:cs typeface="+mn-lt"/>
              </a:rPr>
              <a:t>Sheridan affirms it is our collective responsibility to </a:t>
            </a:r>
            <a:r>
              <a:rPr lang="en-US" sz="2200" b="0" dirty="0" err="1">
                <a:ea typeface="+mn-lt"/>
                <a:cs typeface="+mn-lt"/>
              </a:rPr>
              <a:t>honour</a:t>
            </a:r>
            <a:r>
              <a:rPr lang="en-US" sz="2200" b="0" dirty="0">
                <a:ea typeface="+mn-lt"/>
                <a:cs typeface="+mn-lt"/>
              </a:rPr>
              <a:t> the land, as we </a:t>
            </a:r>
            <a:r>
              <a:rPr lang="en-US" sz="2200" b="0" dirty="0" err="1">
                <a:ea typeface="+mn-lt"/>
                <a:cs typeface="+mn-lt"/>
              </a:rPr>
              <a:t>honour</a:t>
            </a:r>
            <a:r>
              <a:rPr lang="en-US" sz="2200" b="0" dirty="0">
                <a:ea typeface="+mn-lt"/>
                <a:cs typeface="+mn-lt"/>
              </a:rPr>
              <a:t> and respect those who have gone before us, those who are here, and those who have yet to come. We are grateful for the opportunity to be learning, working, and thriving on this land. </a:t>
            </a:r>
          </a:p>
          <a:p>
            <a:pPr marL="456565" indent="-456565"/>
            <a:endParaRPr lang="en-US" sz="2200" dirty="0">
              <a:cs typeface="Calibri"/>
            </a:endParaRPr>
          </a:p>
        </p:txBody>
      </p:sp>
      <p:sp>
        <p:nvSpPr>
          <p:cNvPr id="4" name="Rectangle 3">
            <a:extLst>
              <a:ext uri="{FF2B5EF4-FFF2-40B4-BE49-F238E27FC236}">
                <a16:creationId xmlns:a16="http://schemas.microsoft.com/office/drawing/2014/main" id="{066DEF2A-AC15-4EB0-8896-F5E4B52D5C45}"/>
              </a:ext>
            </a:extLst>
          </p:cNvPr>
          <p:cNvSpPr/>
          <p:nvPr/>
        </p:nvSpPr>
        <p:spPr>
          <a:xfrm>
            <a:off x="2122628" y="6023969"/>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61281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Questions?</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20</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descr="A picture containing toy, vector graphics, doll&#10;&#10;Description automatically generated">
            <a:extLst>
              <a:ext uri="{FF2B5EF4-FFF2-40B4-BE49-F238E27FC236}">
                <a16:creationId xmlns:a16="http://schemas.microsoft.com/office/drawing/2014/main" id="{DE361C68-BF93-47A2-BAD6-113266DFE326}"/>
              </a:ext>
            </a:extLst>
          </p:cNvPr>
          <p:cNvPicPr>
            <a:picLocks noGrp="1" noChangeAspect="1"/>
          </p:cNvPicPr>
          <p:nvPr>
            <p:ph idx="1"/>
          </p:nvPr>
        </p:nvPicPr>
        <p:blipFill>
          <a:blip r:embed="rId3"/>
          <a:stretch>
            <a:fillRect/>
          </a:stretch>
        </p:blipFill>
        <p:spPr>
          <a:xfrm>
            <a:off x="3450815" y="1048852"/>
            <a:ext cx="5302659" cy="5302659"/>
          </a:xfrm>
        </p:spPr>
      </p:pic>
    </p:spTree>
    <p:extLst>
      <p:ext uri="{BB962C8B-B14F-4D97-AF65-F5344CB8AC3E}">
        <p14:creationId xmlns:p14="http://schemas.microsoft.com/office/powerpoint/2010/main" val="4115549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5C1404-02F0-F24D-B12A-9602763DA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E9160-0219-6546-853A-1273CBAF031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B1F8FC2-5604-432C-BA03-64EC32507E03}"/>
              </a:ext>
            </a:extLst>
          </p:cNvPr>
          <p:cNvSpPr>
            <a:spLocks noGrp="1"/>
          </p:cNvSpPr>
          <p:nvPr>
            <p:ph type="title"/>
          </p:nvPr>
        </p:nvSpPr>
        <p:spPr/>
        <p:txBody>
          <a:bodyPr/>
          <a:lstStyle/>
          <a:p>
            <a:r>
              <a:rPr lang="en-US">
                <a:latin typeface="Arial"/>
                <a:cs typeface="Arial"/>
              </a:rPr>
              <a:t>Thanks For Joining!</a:t>
            </a:r>
            <a:endParaRPr lang="en-US"/>
          </a:p>
        </p:txBody>
      </p:sp>
      <p:sp>
        <p:nvSpPr>
          <p:cNvPr id="6" name="TextBox 5">
            <a:extLst>
              <a:ext uri="{FF2B5EF4-FFF2-40B4-BE49-F238E27FC236}">
                <a16:creationId xmlns:a16="http://schemas.microsoft.com/office/drawing/2014/main" id="{E24B73C6-1525-460E-A21E-A359E51A9374}"/>
              </a:ext>
            </a:extLst>
          </p:cNvPr>
          <p:cNvSpPr txBox="1"/>
          <p:nvPr/>
        </p:nvSpPr>
        <p:spPr>
          <a:xfrm>
            <a:off x="312709" y="1454227"/>
            <a:ext cx="465577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Segoe UI"/>
              </a:rPr>
              <a:t>Patrick Molicard-Chartier ​</a:t>
            </a:r>
            <a:endParaRPr lang="en-US" sz="3200">
              <a:ea typeface="+mn-lt"/>
              <a:cs typeface="+mn-lt"/>
            </a:endParaRPr>
          </a:p>
          <a:p>
            <a:r>
              <a:rPr lang="en-US" sz="1900">
                <a:ea typeface="+mn-lt"/>
                <a:cs typeface="+mn-lt"/>
              </a:rPr>
              <a:t>Educational Development Consultant, CTL</a:t>
            </a:r>
            <a:endParaRPr lang="en-US">
              <a:ea typeface="+mn-lt"/>
              <a:cs typeface="+mn-lt"/>
            </a:endParaRPr>
          </a:p>
          <a:p>
            <a:r>
              <a:rPr lang="en-US" sz="1900" err="1">
                <a:solidFill>
                  <a:srgbClr val="0563C1"/>
                </a:solidFill>
                <a:ea typeface="+mn-lt"/>
                <a:cs typeface="Segoe UI"/>
                <a:hlinkClick r:id="rId3"/>
              </a:rPr>
              <a:t>patrick</a:t>
            </a:r>
            <a:r>
              <a:rPr lang="en-US" sz="1900" err="1">
                <a:solidFill>
                  <a:srgbClr val="0563C1"/>
                </a:solidFill>
                <a:cs typeface="Segoe UI"/>
                <a:hlinkClick r:id="rId3">
                  <a:extLst>
                    <a:ext uri="{A12FA001-AC4F-418D-AE19-62706E023703}">
                      <ahyp:hlinkClr xmlns:ahyp="http://schemas.microsoft.com/office/drawing/2018/hyperlinkcolor" val="tx"/>
                    </a:ext>
                  </a:extLst>
                </a:hlinkClick>
              </a:rPr>
              <a:t>.molicardchartier@sheridancollege.ca</a:t>
            </a:r>
            <a:r>
              <a:rPr lang="en-US" sz="1900">
                <a:cs typeface="Segoe UI"/>
              </a:rPr>
              <a:t> ​</a:t>
            </a:r>
            <a:endParaRPr lang="en-US">
              <a:cs typeface="Calibri"/>
            </a:endParaRPr>
          </a:p>
        </p:txBody>
      </p:sp>
      <p:sp>
        <p:nvSpPr>
          <p:cNvPr id="8" name="TextBox 7">
            <a:extLst>
              <a:ext uri="{FF2B5EF4-FFF2-40B4-BE49-F238E27FC236}">
                <a16:creationId xmlns:a16="http://schemas.microsoft.com/office/drawing/2014/main" id="{7693E525-015D-473B-936C-10C07FCFE9FD}"/>
              </a:ext>
            </a:extLst>
          </p:cNvPr>
          <p:cNvSpPr txBox="1"/>
          <p:nvPr/>
        </p:nvSpPr>
        <p:spPr>
          <a:xfrm>
            <a:off x="4527130" y="2898482"/>
            <a:ext cx="476210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Segoe UI"/>
              </a:rPr>
              <a:t>Kyle Mackie</a:t>
            </a:r>
          </a:p>
          <a:p>
            <a:r>
              <a:rPr lang="en-US" sz="1900">
                <a:ea typeface="+mn-lt"/>
                <a:cs typeface="+mn-lt"/>
              </a:rPr>
              <a:t>Educational</a:t>
            </a:r>
            <a:r>
              <a:rPr lang="en-US" sz="1900">
                <a:cs typeface="Calibri"/>
              </a:rPr>
              <a:t> Development (external) </a:t>
            </a:r>
          </a:p>
          <a:p>
            <a:r>
              <a:rPr lang="en-US" sz="1900">
                <a:cs typeface="Calibri"/>
                <a:hlinkClick r:id="rId4"/>
              </a:rPr>
              <a:t>hello@kylemackie.ca</a:t>
            </a:r>
          </a:p>
        </p:txBody>
      </p:sp>
      <p:sp>
        <p:nvSpPr>
          <p:cNvPr id="10" name="Rectangle 9">
            <a:extLst>
              <a:ext uri="{FF2B5EF4-FFF2-40B4-BE49-F238E27FC236}">
                <a16:creationId xmlns:a16="http://schemas.microsoft.com/office/drawing/2014/main" id="{21526957-5AA4-CD4A-A361-7E0812B67F37}"/>
              </a:ext>
            </a:extLst>
          </p:cNvPr>
          <p:cNvSpPr/>
          <p:nvPr/>
        </p:nvSpPr>
        <p:spPr>
          <a:xfrm>
            <a:off x="1828800" y="6176209"/>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2" name="Picture 2" descr="Logo&#10;&#10;Description automatically generated">
            <a:extLst>
              <a:ext uri="{FF2B5EF4-FFF2-40B4-BE49-F238E27FC236}">
                <a16:creationId xmlns:a16="http://schemas.microsoft.com/office/drawing/2014/main" id="{187508CF-B24D-4CCD-8E11-3D74F8014C5F}"/>
              </a:ext>
            </a:extLst>
          </p:cNvPr>
          <p:cNvPicPr>
            <a:picLocks noChangeAspect="1"/>
          </p:cNvPicPr>
          <p:nvPr/>
        </p:nvPicPr>
        <p:blipFill>
          <a:blip r:embed="rId5"/>
          <a:stretch>
            <a:fillRect/>
          </a:stretch>
        </p:blipFill>
        <p:spPr>
          <a:xfrm>
            <a:off x="4688001" y="4211706"/>
            <a:ext cx="2668708" cy="2642128"/>
          </a:xfrm>
          <a:prstGeom prst="rect">
            <a:avLst/>
          </a:prstGeom>
        </p:spPr>
      </p:pic>
      <p:pic>
        <p:nvPicPr>
          <p:cNvPr id="3" name="Picture 6" descr="Shape&#10;&#10;Description automatically generated">
            <a:extLst>
              <a:ext uri="{FF2B5EF4-FFF2-40B4-BE49-F238E27FC236}">
                <a16:creationId xmlns:a16="http://schemas.microsoft.com/office/drawing/2014/main" id="{9CEF67EE-5FDF-49DF-9554-374515681E82}"/>
              </a:ext>
            </a:extLst>
          </p:cNvPr>
          <p:cNvPicPr>
            <a:picLocks noChangeAspect="1"/>
          </p:cNvPicPr>
          <p:nvPr/>
        </p:nvPicPr>
        <p:blipFill>
          <a:blip r:embed="rId6"/>
          <a:stretch>
            <a:fillRect/>
          </a:stretch>
        </p:blipFill>
        <p:spPr>
          <a:xfrm>
            <a:off x="8284669" y="2627299"/>
            <a:ext cx="3069771" cy="3088981"/>
          </a:xfrm>
          <a:prstGeom prst="rect">
            <a:avLst/>
          </a:prstGeom>
        </p:spPr>
      </p:pic>
      <p:sp>
        <p:nvSpPr>
          <p:cNvPr id="11" name="TextBox 10">
            <a:extLst>
              <a:ext uri="{FF2B5EF4-FFF2-40B4-BE49-F238E27FC236}">
                <a16:creationId xmlns:a16="http://schemas.microsoft.com/office/drawing/2014/main" id="{DAA25FC7-A328-4E44-BCE5-A995144D4D8C}"/>
              </a:ext>
            </a:extLst>
          </p:cNvPr>
          <p:cNvSpPr txBox="1"/>
          <p:nvPr/>
        </p:nvSpPr>
        <p:spPr>
          <a:xfrm>
            <a:off x="7945515" y="1454226"/>
            <a:ext cx="465577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Segoe UI"/>
              </a:rPr>
              <a:t>Mike Carrigan</a:t>
            </a:r>
            <a:endParaRPr lang="en-US"/>
          </a:p>
          <a:p>
            <a:r>
              <a:rPr lang="en-US" sz="1900">
                <a:ea typeface="+mn-lt"/>
                <a:cs typeface="+mn-lt"/>
              </a:rPr>
              <a:t>Academic Skills Librarian</a:t>
            </a:r>
            <a:endParaRPr lang="en-US"/>
          </a:p>
          <a:p>
            <a:r>
              <a:rPr lang="en-US" sz="1900">
                <a:solidFill>
                  <a:srgbClr val="0563C1"/>
                </a:solidFill>
                <a:ea typeface="+mn-lt"/>
                <a:cs typeface="Segoe UI"/>
              </a:rPr>
              <a:t>michael.carrigan@sheridancollege.ca</a:t>
            </a:r>
            <a:endParaRPr lang="en-US"/>
          </a:p>
        </p:txBody>
      </p:sp>
      <p:pic>
        <p:nvPicPr>
          <p:cNvPr id="7" name="Picture 11" descr="A picture containing text, toy, vector graphics&#10;&#10;Description automatically generated">
            <a:extLst>
              <a:ext uri="{FF2B5EF4-FFF2-40B4-BE49-F238E27FC236}">
                <a16:creationId xmlns:a16="http://schemas.microsoft.com/office/drawing/2014/main" id="{7EC3D0A3-76C8-4D89-8150-1BF8316EAF1B}"/>
              </a:ext>
            </a:extLst>
          </p:cNvPr>
          <p:cNvPicPr>
            <a:picLocks noChangeAspect="1"/>
          </p:cNvPicPr>
          <p:nvPr/>
        </p:nvPicPr>
        <p:blipFill>
          <a:blip r:embed="rId7"/>
          <a:stretch>
            <a:fillRect/>
          </a:stretch>
        </p:blipFill>
        <p:spPr>
          <a:xfrm>
            <a:off x="589845" y="2297289"/>
            <a:ext cx="3293533" cy="3293533"/>
          </a:xfrm>
          <a:prstGeom prst="rect">
            <a:avLst/>
          </a:prstGeom>
        </p:spPr>
      </p:pic>
    </p:spTree>
    <p:extLst>
      <p:ext uri="{BB962C8B-B14F-4D97-AF65-F5344CB8AC3E}">
        <p14:creationId xmlns:p14="http://schemas.microsoft.com/office/powerpoint/2010/main" val="2455571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a:xfrm>
            <a:off x="838200" y="365125"/>
            <a:ext cx="4439708" cy="1575135"/>
          </a:xfrm>
        </p:spPr>
        <p:txBody>
          <a:bodyPr>
            <a:normAutofit/>
          </a:bodyPr>
          <a:lstStyle/>
          <a:p>
            <a:pPr>
              <a:lnSpc>
                <a:spcPct val="110000"/>
              </a:lnSpc>
              <a:spcBef>
                <a:spcPts val="1000"/>
              </a:spcBef>
            </a:pPr>
            <a:r>
              <a:rPr lang="en-CA">
                <a:latin typeface="Arial"/>
                <a:cs typeface="Arial"/>
              </a:rPr>
              <a:t>Additional Resources</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22</a:t>
            </a:fld>
            <a:endParaRPr lang="en-US"/>
          </a:p>
        </p:txBody>
      </p:sp>
      <p:sp>
        <p:nvSpPr>
          <p:cNvPr id="6" name="Rectangle 5">
            <a:extLst>
              <a:ext uri="{FF2B5EF4-FFF2-40B4-BE49-F238E27FC236}">
                <a16:creationId xmlns:a16="http://schemas.microsoft.com/office/drawing/2014/main" id="{DD0C17EA-E63E-AC44-B03B-63B097A974AA}"/>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3" name="Picture 6">
            <a:extLst>
              <a:ext uri="{FF2B5EF4-FFF2-40B4-BE49-F238E27FC236}">
                <a16:creationId xmlns:a16="http://schemas.microsoft.com/office/drawing/2014/main" id="{15331012-8100-4B8A-A07E-76294F519BE7}"/>
              </a:ext>
            </a:extLst>
          </p:cNvPr>
          <p:cNvPicPr>
            <a:picLocks noGrp="1" noChangeAspect="1"/>
          </p:cNvPicPr>
          <p:nvPr>
            <p:ph idx="1"/>
          </p:nvPr>
        </p:nvPicPr>
        <p:blipFill>
          <a:blip r:embed="rId3"/>
          <a:stretch>
            <a:fillRect/>
          </a:stretch>
        </p:blipFill>
        <p:spPr>
          <a:xfrm>
            <a:off x="6174250" y="-5292"/>
            <a:ext cx="5126698" cy="6859586"/>
          </a:xfrm>
        </p:spPr>
      </p:pic>
      <p:sp>
        <p:nvSpPr>
          <p:cNvPr id="5" name="TextBox 4">
            <a:extLst>
              <a:ext uri="{FF2B5EF4-FFF2-40B4-BE49-F238E27FC236}">
                <a16:creationId xmlns:a16="http://schemas.microsoft.com/office/drawing/2014/main" id="{4D119C5D-32F6-4363-AB49-580B673DAC6D}"/>
              </a:ext>
            </a:extLst>
          </p:cNvPr>
          <p:cNvSpPr txBox="1"/>
          <p:nvPr/>
        </p:nvSpPr>
        <p:spPr>
          <a:xfrm>
            <a:off x="835572" y="2201917"/>
            <a:ext cx="4740165"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ea typeface="+mn-lt"/>
                <a:cs typeface="+mn-lt"/>
                <a:hlinkClick r:id="rId4"/>
              </a:rPr>
              <a:t>Teaching and Learning Insights at Sheridan College</a:t>
            </a:r>
            <a:br>
              <a:rPr lang="en-US"/>
            </a:br>
            <a:endParaRPr lang="en-US"/>
          </a:p>
          <a:p>
            <a:pPr marL="285750" indent="-285750">
              <a:buFont typeface="Arial"/>
              <a:buChar char="•"/>
            </a:pPr>
            <a:r>
              <a:rPr lang="en-US">
                <a:hlinkClick r:id="rId5"/>
              </a:rPr>
              <a:t>Why Data Matters for Student Success in a Post-Pandemic World</a:t>
            </a:r>
            <a:endParaRPr lang="en-US">
              <a:cs typeface="Calibri" panose="020F0502020204030204"/>
            </a:endParaRPr>
          </a:p>
          <a:p>
            <a:endParaRPr lang="en-US">
              <a:cs typeface="Calibri" panose="020F0502020204030204"/>
            </a:endParaRPr>
          </a:p>
          <a:p>
            <a:pPr marL="285750" indent="-285750">
              <a:buFont typeface="Arial"/>
              <a:buChar char="•"/>
            </a:pPr>
            <a:r>
              <a:rPr lang="en-US">
                <a:hlinkClick r:id="rId6"/>
              </a:rPr>
              <a:t>What is Learning Analytics &amp; How Can it Be Used?</a:t>
            </a:r>
            <a:br>
              <a:rPr lang="en-US"/>
            </a:br>
            <a:endParaRPr lang="en-US">
              <a:cs typeface="Calibri"/>
              <a:hlinkClick r:id="" action="ppaction://noaction"/>
            </a:endParaRPr>
          </a:p>
          <a:p>
            <a:pPr marL="285750" indent="-285750">
              <a:buFont typeface="Arial"/>
              <a:buChar char="•"/>
            </a:pPr>
            <a:r>
              <a:rPr lang="en-US">
                <a:ea typeface="+mn-lt"/>
                <a:cs typeface="+mn-lt"/>
                <a:hlinkClick r:id="rId7"/>
              </a:rPr>
              <a:t>Learning Analytics 101 (NYU Learning Analytics Research Network: LEARN)</a:t>
            </a:r>
            <a:br>
              <a:rPr lang="en-US">
                <a:ea typeface="+mn-lt"/>
                <a:cs typeface="+mn-lt"/>
              </a:rPr>
            </a:br>
            <a:endParaRPr lang="en-US">
              <a:ea typeface="+mn-lt"/>
              <a:cs typeface="+mn-lt"/>
              <a:hlinkClick r:id="rId7"/>
            </a:endParaRPr>
          </a:p>
          <a:p>
            <a:pPr marL="285750" indent="-285750">
              <a:buFont typeface="Arial"/>
              <a:buChar char="•"/>
            </a:pPr>
            <a:r>
              <a:rPr lang="en-US">
                <a:ea typeface="+mn-lt"/>
                <a:cs typeface="+mn-lt"/>
                <a:hlinkClick r:id="rId8"/>
              </a:rPr>
              <a:t>Handbook of Learning Analytics</a:t>
            </a:r>
            <a:endParaRPr lang="en-US">
              <a:cs typeface="Calibri" panose="020F0502020204030204"/>
            </a:endParaRPr>
          </a:p>
          <a:p>
            <a:pPr marL="285750" indent="-285750">
              <a:buFont typeface="Arial"/>
              <a:buChar char="•"/>
            </a:pPr>
            <a:endParaRPr lang="en-US">
              <a:cs typeface="Calibri" panose="020F0502020204030204"/>
            </a:endParaRPr>
          </a:p>
          <a:p>
            <a:endParaRPr lang="en-US">
              <a:cs typeface="Calibri" panose="020F0502020204030204"/>
            </a:endParaRPr>
          </a:p>
          <a:p>
            <a:endParaRPr lang="en-US">
              <a:cs typeface="Calibri" panose="020F0502020204030204"/>
            </a:endParaRPr>
          </a:p>
          <a:p>
            <a:pPr marL="285750" indent="-285750">
              <a:buFont typeface="Arial"/>
              <a:buChar char="•"/>
            </a:pPr>
            <a:endParaRPr lang="en-US">
              <a:cs typeface="Calibri" panose="020F0502020204030204"/>
            </a:endParaRPr>
          </a:p>
        </p:txBody>
      </p:sp>
    </p:spTree>
    <p:extLst>
      <p:ext uri="{BB962C8B-B14F-4D97-AF65-F5344CB8AC3E}">
        <p14:creationId xmlns:p14="http://schemas.microsoft.com/office/powerpoint/2010/main" val="1823693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404CB-28E3-424A-9700-E1E99033BF6E}"/>
              </a:ext>
            </a:extLst>
          </p:cNvPr>
          <p:cNvSpPr>
            <a:spLocks noGrp="1"/>
          </p:cNvSpPr>
          <p:nvPr>
            <p:ph type="title"/>
          </p:nvPr>
        </p:nvSpPr>
        <p:spPr/>
        <p:txBody>
          <a:bodyPr/>
          <a:lstStyle/>
          <a:p>
            <a:r>
              <a:rPr lang="en-CA" dirty="0"/>
              <a:t> References</a:t>
            </a:r>
          </a:p>
        </p:txBody>
      </p:sp>
      <p:sp>
        <p:nvSpPr>
          <p:cNvPr id="3" name="Content Placeholder 2">
            <a:extLst>
              <a:ext uri="{FF2B5EF4-FFF2-40B4-BE49-F238E27FC236}">
                <a16:creationId xmlns:a16="http://schemas.microsoft.com/office/drawing/2014/main" id="{A200F4D0-D39E-8240-9B9F-D99B13817DFC}"/>
              </a:ext>
            </a:extLst>
          </p:cNvPr>
          <p:cNvSpPr>
            <a:spLocks noGrp="1"/>
          </p:cNvSpPr>
          <p:nvPr>
            <p:ph idx="1"/>
          </p:nvPr>
        </p:nvSpPr>
        <p:spPr>
          <a:xfrm>
            <a:off x="838200" y="1660428"/>
            <a:ext cx="10515600" cy="4351338"/>
          </a:xfrm>
        </p:spPr>
        <p:txBody>
          <a:bodyPr>
            <a:normAutofit fontScale="92500" lnSpcReduction="20000"/>
          </a:bodyPr>
          <a:lstStyle/>
          <a:p>
            <a:pPr marL="0" indent="0">
              <a:buNone/>
            </a:pPr>
            <a:r>
              <a:rPr lang="en-CA" sz="1600" dirty="0" err="1"/>
              <a:t>Carmean</a:t>
            </a:r>
            <a:r>
              <a:rPr lang="en-CA" sz="1600" dirty="0"/>
              <a:t>, C., </a:t>
            </a:r>
            <a:r>
              <a:rPr lang="en-CA" sz="1600" dirty="0" err="1"/>
              <a:t>Kil</a:t>
            </a:r>
            <a:r>
              <a:rPr lang="en-CA" sz="1600" dirty="0"/>
              <a:t>, D., &amp; Baer, L. (2021). Why Data Matters for Student Success in a Post-Pandemic World. Retrieved October 1, 2021, from https://</a:t>
            </a:r>
            <a:r>
              <a:rPr lang="en-CA" sz="1600" dirty="0" err="1"/>
              <a:t>er.educause.edu</a:t>
            </a:r>
            <a:r>
              <a:rPr lang="en-CA" sz="1600" dirty="0"/>
              <a:t>/articles/2021/8/why-data-matters-for-student-success-in-a-post-pandemic-world </a:t>
            </a:r>
          </a:p>
          <a:p>
            <a:pPr marL="0" indent="-457200">
              <a:buNone/>
            </a:pPr>
            <a:r>
              <a:rPr lang="en-CA" sz="1600" dirty="0" err="1"/>
              <a:t>Gašević</a:t>
            </a:r>
            <a:r>
              <a:rPr lang="en-CA" sz="1600" dirty="0"/>
              <a:t>, D., Dawson, S., &amp; Siemens, G. (2015). Let’s not forget: Learning analytics are about learning. </a:t>
            </a:r>
            <a:r>
              <a:rPr lang="en-CA" sz="1600" i="1" dirty="0" err="1"/>
              <a:t>TechTrends</a:t>
            </a:r>
            <a:r>
              <a:rPr lang="en-CA" sz="1600" dirty="0"/>
              <a:t>, </a:t>
            </a:r>
            <a:r>
              <a:rPr lang="en-CA" sz="1600" i="1" dirty="0"/>
              <a:t>59</a:t>
            </a:r>
            <a:r>
              <a:rPr lang="en-CA" sz="1600" dirty="0"/>
              <a:t>(1), 64-71.</a:t>
            </a:r>
          </a:p>
          <a:p>
            <a:pPr marL="0" indent="-457200">
              <a:buNone/>
            </a:pPr>
            <a:r>
              <a:rPr lang="en-CA" sz="1600" dirty="0" err="1">
                <a:solidFill>
                  <a:srgbClr val="222222"/>
                </a:solidFill>
              </a:rPr>
              <a:t>Herodotou</a:t>
            </a:r>
            <a:r>
              <a:rPr lang="en-CA" sz="1600" dirty="0">
                <a:solidFill>
                  <a:srgbClr val="222222"/>
                </a:solidFill>
              </a:rPr>
              <a:t>, C., </a:t>
            </a:r>
            <a:r>
              <a:rPr lang="en-CA" sz="1600" dirty="0" err="1">
                <a:solidFill>
                  <a:srgbClr val="222222"/>
                </a:solidFill>
              </a:rPr>
              <a:t>Naydenova</a:t>
            </a:r>
            <a:r>
              <a:rPr lang="en-CA" sz="1600" dirty="0">
                <a:solidFill>
                  <a:srgbClr val="222222"/>
                </a:solidFill>
              </a:rPr>
              <a:t>, G., </a:t>
            </a:r>
            <a:r>
              <a:rPr lang="en-CA" sz="1600" dirty="0" err="1">
                <a:solidFill>
                  <a:srgbClr val="222222"/>
                </a:solidFill>
              </a:rPr>
              <a:t>Boroowa</a:t>
            </a:r>
            <a:r>
              <a:rPr lang="en-CA" sz="1600" dirty="0">
                <a:solidFill>
                  <a:srgbClr val="222222"/>
                </a:solidFill>
              </a:rPr>
              <a:t>, A., Gilmour, A., &amp; </a:t>
            </a:r>
            <a:r>
              <a:rPr lang="en-CA" sz="1600" dirty="0" err="1">
                <a:solidFill>
                  <a:srgbClr val="222222"/>
                </a:solidFill>
              </a:rPr>
              <a:t>Rienties</a:t>
            </a:r>
            <a:r>
              <a:rPr lang="en-CA" sz="1600" dirty="0">
                <a:solidFill>
                  <a:srgbClr val="222222"/>
                </a:solidFill>
              </a:rPr>
              <a:t>, B. (2020). How can predictive learning analytics and motivational interventions increase student retention and enhance administrative support in distance education?. </a:t>
            </a:r>
            <a:r>
              <a:rPr lang="en-CA" sz="1600" i="1" dirty="0">
                <a:solidFill>
                  <a:srgbClr val="222222"/>
                </a:solidFill>
              </a:rPr>
              <a:t>Journal of Learning Analytics</a:t>
            </a:r>
            <a:r>
              <a:rPr lang="en-CA" sz="1600" dirty="0">
                <a:solidFill>
                  <a:srgbClr val="222222"/>
                </a:solidFill>
              </a:rPr>
              <a:t>, </a:t>
            </a:r>
            <a:r>
              <a:rPr lang="en-CA" sz="1600" i="1" dirty="0">
                <a:solidFill>
                  <a:srgbClr val="222222"/>
                </a:solidFill>
              </a:rPr>
              <a:t>7</a:t>
            </a:r>
            <a:r>
              <a:rPr lang="en-CA" sz="1600" dirty="0">
                <a:solidFill>
                  <a:srgbClr val="222222"/>
                </a:solidFill>
              </a:rPr>
              <a:t>(2), 72-83. </a:t>
            </a:r>
          </a:p>
          <a:p>
            <a:pPr marL="0" indent="-457200">
              <a:buNone/>
            </a:pPr>
            <a:r>
              <a:rPr lang="en-CA" sz="1600" dirty="0" err="1">
                <a:solidFill>
                  <a:srgbClr val="222222"/>
                </a:solidFill>
              </a:rPr>
              <a:t>Molenaar</a:t>
            </a:r>
            <a:r>
              <a:rPr lang="en-CA" sz="1600" dirty="0">
                <a:solidFill>
                  <a:srgbClr val="222222"/>
                </a:solidFill>
              </a:rPr>
              <a:t>, I., &amp; Knoop-van </a:t>
            </a:r>
            <a:r>
              <a:rPr lang="en-CA" sz="1600" dirty="0" err="1">
                <a:solidFill>
                  <a:srgbClr val="222222"/>
                </a:solidFill>
              </a:rPr>
              <a:t>Campen</a:t>
            </a:r>
            <a:r>
              <a:rPr lang="en-CA" sz="1600" dirty="0">
                <a:solidFill>
                  <a:srgbClr val="222222"/>
                </a:solidFill>
              </a:rPr>
              <a:t>, C. A. (2018). How teachers make dashboard information actionable. </a:t>
            </a:r>
            <a:r>
              <a:rPr lang="en-CA" sz="1600" i="1" dirty="0">
                <a:solidFill>
                  <a:srgbClr val="222222"/>
                </a:solidFill>
              </a:rPr>
              <a:t>IEEE Transactions on Learning Technologies</a:t>
            </a:r>
            <a:r>
              <a:rPr lang="en-CA" sz="1600" dirty="0">
                <a:solidFill>
                  <a:srgbClr val="222222"/>
                </a:solidFill>
              </a:rPr>
              <a:t>, </a:t>
            </a:r>
            <a:r>
              <a:rPr lang="en-CA" sz="1600" i="1" dirty="0">
                <a:solidFill>
                  <a:srgbClr val="222222"/>
                </a:solidFill>
              </a:rPr>
              <a:t>12</a:t>
            </a:r>
            <a:r>
              <a:rPr lang="en-CA" sz="1600" dirty="0">
                <a:solidFill>
                  <a:srgbClr val="222222"/>
                </a:solidFill>
              </a:rPr>
              <a:t>(3), 347-355.</a:t>
            </a:r>
            <a:endParaRPr lang="en-CA" sz="1600" dirty="0"/>
          </a:p>
          <a:p>
            <a:pPr marL="0" indent="-457200">
              <a:buNone/>
            </a:pPr>
            <a:r>
              <a:rPr lang="en-CA" sz="1600" dirty="0"/>
              <a:t>Pannekoek, P. F., Hirst, T., </a:t>
            </a:r>
            <a:r>
              <a:rPr lang="en-CA" sz="1600" dirty="0" err="1"/>
              <a:t>Atkisson</a:t>
            </a:r>
            <a:r>
              <a:rPr lang="en-CA" sz="1600" dirty="0"/>
              <a:t>, M., Wiley, D., </a:t>
            </a:r>
            <a:r>
              <a:rPr lang="en-CA" sz="1600" dirty="0" err="1"/>
              <a:t>Fancsali</a:t>
            </a:r>
            <a:r>
              <a:rPr lang="en-CA" sz="1600" dirty="0"/>
              <a:t>, S., Bader-Natal, A. &amp; Greer, J. (2011) 1st International Conference on Learning Analytics and Knowledge.</a:t>
            </a:r>
          </a:p>
          <a:p>
            <a:pPr marL="0" indent="-457200">
              <a:buNone/>
            </a:pPr>
            <a:r>
              <a:rPr lang="en-CA" sz="1600" dirty="0" err="1">
                <a:solidFill>
                  <a:srgbClr val="222222"/>
                </a:solidFill>
              </a:rPr>
              <a:t>Tarmazdi</a:t>
            </a:r>
            <a:r>
              <a:rPr lang="en-CA" sz="1600" dirty="0">
                <a:solidFill>
                  <a:srgbClr val="222222"/>
                </a:solidFill>
              </a:rPr>
              <a:t>, H., Vivian, R., Szabo, C., Falkner, K., &amp; Falkner, N. (2015). Using learning analytics to visualise computer science teamwork. In </a:t>
            </a:r>
            <a:r>
              <a:rPr lang="en-CA" sz="1600" i="1" dirty="0">
                <a:solidFill>
                  <a:srgbClr val="222222"/>
                </a:solidFill>
              </a:rPr>
              <a:t>Proceedings of the 2015 ACM Conference on Innovation and technology in computer science education</a:t>
            </a:r>
            <a:r>
              <a:rPr lang="en-CA" sz="1600" dirty="0">
                <a:solidFill>
                  <a:srgbClr val="222222"/>
                </a:solidFill>
              </a:rPr>
              <a:t> (pp. 165-170). </a:t>
            </a:r>
          </a:p>
          <a:p>
            <a:pPr marL="0" indent="-457200">
              <a:buNone/>
            </a:pPr>
            <a:r>
              <a:rPr lang="en-CA" sz="1600" dirty="0"/>
              <a:t>Wise, A. F., &amp; Jung, Y. (2019). Teaching with analytics: Towards a situated model of instructional decision-making. </a:t>
            </a:r>
            <a:r>
              <a:rPr lang="en-CA" sz="1600" i="1" dirty="0"/>
              <a:t>Journal of Learning Analytics</a:t>
            </a:r>
            <a:r>
              <a:rPr lang="en-CA" sz="1600" dirty="0"/>
              <a:t>, </a:t>
            </a:r>
            <a:r>
              <a:rPr lang="en-CA" sz="1600" i="1" dirty="0"/>
              <a:t>6</a:t>
            </a:r>
            <a:r>
              <a:rPr lang="en-CA" sz="1600" dirty="0"/>
              <a:t>(2), 53-69.</a:t>
            </a:r>
          </a:p>
        </p:txBody>
      </p:sp>
      <p:sp>
        <p:nvSpPr>
          <p:cNvPr id="4" name="Slide Number Placeholder 3">
            <a:extLst>
              <a:ext uri="{FF2B5EF4-FFF2-40B4-BE49-F238E27FC236}">
                <a16:creationId xmlns:a16="http://schemas.microsoft.com/office/drawing/2014/main" id="{4AC4F1C8-470E-9C4C-9E80-8A4C8CC0566F}"/>
              </a:ext>
            </a:extLst>
          </p:cNvPr>
          <p:cNvSpPr>
            <a:spLocks noGrp="1"/>
          </p:cNvSpPr>
          <p:nvPr>
            <p:ph type="sldNum" sz="quarter" idx="12"/>
          </p:nvPr>
        </p:nvSpPr>
        <p:spPr/>
        <p:txBody>
          <a:bodyPr/>
          <a:lstStyle/>
          <a:p>
            <a:fld id="{CD7E9160-0219-6546-853A-1273CBAF0313}" type="slidenum">
              <a:rPr lang="en-US" smtClean="0"/>
              <a:t>23</a:t>
            </a:fld>
            <a:endParaRPr lang="en-US"/>
          </a:p>
        </p:txBody>
      </p:sp>
    </p:spTree>
    <p:extLst>
      <p:ext uri="{BB962C8B-B14F-4D97-AF65-F5344CB8AC3E}">
        <p14:creationId xmlns:p14="http://schemas.microsoft.com/office/powerpoint/2010/main" val="1052233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DF80-29D6-4A81-ACD1-C0C4B6602B57}"/>
              </a:ext>
            </a:extLst>
          </p:cNvPr>
          <p:cNvSpPr>
            <a:spLocks noGrp="1"/>
          </p:cNvSpPr>
          <p:nvPr>
            <p:ph type="title"/>
          </p:nvPr>
        </p:nvSpPr>
        <p:spPr/>
        <p:txBody>
          <a:bodyPr/>
          <a:lstStyle/>
          <a:p>
            <a:r>
              <a:rPr lang="en-CA">
                <a:latin typeface="Arial"/>
                <a:cs typeface="Arial"/>
              </a:rPr>
              <a:t>Agenda</a:t>
            </a:r>
            <a:endParaRPr lang="en-CA"/>
          </a:p>
        </p:txBody>
      </p:sp>
      <p:sp>
        <p:nvSpPr>
          <p:cNvPr id="3" name="Content Placeholder 2">
            <a:extLst>
              <a:ext uri="{FF2B5EF4-FFF2-40B4-BE49-F238E27FC236}">
                <a16:creationId xmlns:a16="http://schemas.microsoft.com/office/drawing/2014/main" id="{03AE1A48-A471-4277-BCD7-776F220A6FFA}"/>
              </a:ext>
            </a:extLst>
          </p:cNvPr>
          <p:cNvSpPr>
            <a:spLocks noGrp="1"/>
          </p:cNvSpPr>
          <p:nvPr>
            <p:ph idx="1"/>
          </p:nvPr>
        </p:nvSpPr>
        <p:spPr>
          <a:xfrm>
            <a:off x="938842" y="1621562"/>
            <a:ext cx="10515600" cy="4727930"/>
          </a:xfrm>
        </p:spPr>
        <p:txBody>
          <a:bodyPr vert="horz" lIns="91440" tIns="45720" rIns="91440" bIns="45720" rtlCol="0" anchor="t">
            <a:normAutofit/>
          </a:bodyPr>
          <a:lstStyle/>
          <a:p>
            <a:r>
              <a:rPr lang="en-CA">
                <a:latin typeface="Arial"/>
                <a:cs typeface="Arial"/>
              </a:rPr>
              <a:t>Facilitator Introductions</a:t>
            </a:r>
            <a:endParaRPr lang="en-CA"/>
          </a:p>
          <a:p>
            <a:r>
              <a:rPr lang="en-CA">
                <a:solidFill>
                  <a:schemeClr val="accent1">
                    <a:lumMod val="75000"/>
                  </a:schemeClr>
                </a:solidFill>
                <a:latin typeface="Arial"/>
                <a:cs typeface="Arial"/>
              </a:rPr>
              <a:t>Learning Outcomes</a:t>
            </a:r>
            <a:endParaRPr lang="en-CA">
              <a:solidFill>
                <a:schemeClr val="accent1">
                  <a:lumMod val="75000"/>
                </a:schemeClr>
              </a:solidFill>
            </a:endParaRPr>
          </a:p>
          <a:p>
            <a:r>
              <a:rPr lang="en-CA">
                <a:latin typeface="Arial"/>
                <a:cs typeface="Arial"/>
              </a:rPr>
              <a:t>What Are Learning Analytics?</a:t>
            </a:r>
            <a:endParaRPr lang="en-CA"/>
          </a:p>
          <a:p>
            <a:r>
              <a:rPr lang="en-CA">
                <a:solidFill>
                  <a:schemeClr val="accent1">
                    <a:lumMod val="75000"/>
                  </a:schemeClr>
                </a:solidFill>
                <a:latin typeface="Arial"/>
                <a:cs typeface="Arial"/>
              </a:rPr>
              <a:t>Gaining Insights from Data</a:t>
            </a:r>
          </a:p>
          <a:p>
            <a:r>
              <a:rPr lang="en-CA">
                <a:latin typeface="Arial"/>
                <a:cs typeface="Arial"/>
              </a:rPr>
              <a:t>Exploring Learning Analytics in SLATE</a:t>
            </a:r>
            <a:endParaRPr lang="en-CA"/>
          </a:p>
          <a:p>
            <a:r>
              <a:rPr lang="en-CA">
                <a:solidFill>
                  <a:schemeClr val="accent1">
                    <a:lumMod val="75000"/>
                  </a:schemeClr>
                </a:solidFill>
                <a:latin typeface="Arial"/>
                <a:cs typeface="Arial"/>
              </a:rPr>
              <a:t>Question Period</a:t>
            </a:r>
            <a:r>
              <a:rPr lang="en-CA">
                <a:latin typeface="Arial"/>
                <a:cs typeface="Arial"/>
              </a:rPr>
              <a:t> </a:t>
            </a:r>
            <a:endParaRPr lang="en-CA">
              <a:solidFill>
                <a:srgbClr val="2F5597"/>
              </a:solidFill>
            </a:endParaRPr>
          </a:p>
          <a:p>
            <a:endParaRPr lang="en-CA"/>
          </a:p>
        </p:txBody>
      </p:sp>
      <p:sp>
        <p:nvSpPr>
          <p:cNvPr id="4" name="Slide Number Placeholder 3">
            <a:extLst>
              <a:ext uri="{FF2B5EF4-FFF2-40B4-BE49-F238E27FC236}">
                <a16:creationId xmlns:a16="http://schemas.microsoft.com/office/drawing/2014/main" id="{F2ACF2D9-2648-49D5-9426-DE099E69B97B}"/>
              </a:ext>
            </a:extLst>
          </p:cNvPr>
          <p:cNvSpPr>
            <a:spLocks noGrp="1"/>
          </p:cNvSpPr>
          <p:nvPr>
            <p:ph type="sldNum" sz="quarter" idx="12"/>
          </p:nvPr>
        </p:nvSpPr>
        <p:spPr/>
        <p:txBody>
          <a:bodyPr/>
          <a:lstStyle/>
          <a:p>
            <a:fld id="{CD7E9160-0219-6546-853A-1273CBAF0313}" type="slidenum">
              <a:rPr lang="en-US" smtClean="0"/>
              <a:t>3</a:t>
            </a:fld>
            <a:endParaRPr lang="en-US"/>
          </a:p>
        </p:txBody>
      </p:sp>
      <p:sp>
        <p:nvSpPr>
          <p:cNvPr id="8" name="Rectangle 7">
            <a:extLst>
              <a:ext uri="{FF2B5EF4-FFF2-40B4-BE49-F238E27FC236}">
                <a16:creationId xmlns:a16="http://schemas.microsoft.com/office/drawing/2014/main" id="{C3E9F49D-E4A2-B14E-BAA1-E13F8E20AA28}"/>
              </a:ext>
            </a:extLst>
          </p:cNvPr>
          <p:cNvSpPr/>
          <p:nvPr/>
        </p:nvSpPr>
        <p:spPr>
          <a:xfrm>
            <a:off x="1776264" y="6220242"/>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31601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C5C1404-02F0-F24D-B12A-9602763DA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7E9160-0219-6546-853A-1273CBAF0313}" type="slidenum">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6B1F8FC2-5604-432C-BA03-64EC32507E03}"/>
              </a:ext>
            </a:extLst>
          </p:cNvPr>
          <p:cNvSpPr>
            <a:spLocks noGrp="1"/>
          </p:cNvSpPr>
          <p:nvPr>
            <p:ph type="title"/>
          </p:nvPr>
        </p:nvSpPr>
        <p:spPr/>
        <p:txBody>
          <a:bodyPr/>
          <a:lstStyle/>
          <a:p>
            <a:r>
              <a:rPr lang="en-US">
                <a:latin typeface="Arial"/>
                <a:cs typeface="Arial"/>
              </a:rPr>
              <a:t>Meet The Facilitators</a:t>
            </a:r>
            <a:endParaRPr lang="en-US"/>
          </a:p>
        </p:txBody>
      </p:sp>
      <p:sp>
        <p:nvSpPr>
          <p:cNvPr id="8" name="TextBox 7">
            <a:extLst>
              <a:ext uri="{FF2B5EF4-FFF2-40B4-BE49-F238E27FC236}">
                <a16:creationId xmlns:a16="http://schemas.microsoft.com/office/drawing/2014/main" id="{1F7BCE26-6F5C-45C0-B6D9-945E00503D60}"/>
              </a:ext>
            </a:extLst>
          </p:cNvPr>
          <p:cNvSpPr txBox="1"/>
          <p:nvPr/>
        </p:nvSpPr>
        <p:spPr>
          <a:xfrm>
            <a:off x="4757443" y="4948338"/>
            <a:ext cx="3052369" cy="954107"/>
          </a:xfrm>
          <a:prstGeom prst="rect">
            <a:avLst/>
          </a:prstGeom>
          <a:noFill/>
        </p:spPr>
        <p:txBody>
          <a:bodyPr wrap="square" lIns="91440" tIns="45720" rIns="91440" bIns="45720" rtlCol="0" anchor="t">
            <a:spAutoFit/>
          </a:bodyPr>
          <a:lstStyle/>
          <a:p>
            <a:r>
              <a:rPr lang="en-US" sz="1400" b="1" dirty="0">
                <a:ea typeface="+mn-lt"/>
                <a:cs typeface="+mn-lt"/>
              </a:rPr>
              <a:t>Name:</a:t>
            </a:r>
            <a:r>
              <a:rPr lang="en-US" sz="1400" dirty="0">
                <a:ea typeface="+mn-lt"/>
                <a:cs typeface="+mn-lt"/>
              </a:rPr>
              <a:t> Kyle Mackie</a:t>
            </a:r>
            <a:br>
              <a:rPr lang="en-US" sz="1400" dirty="0">
                <a:ea typeface="+mn-lt"/>
                <a:cs typeface="+mn-lt"/>
              </a:rPr>
            </a:br>
            <a:r>
              <a:rPr lang="en-US" sz="1400" b="1" dirty="0">
                <a:ea typeface="+mn-lt"/>
                <a:cs typeface="+mn-lt"/>
              </a:rPr>
              <a:t>Email: </a:t>
            </a:r>
            <a:r>
              <a:rPr lang="en-US" sz="1400" u="sng" dirty="0" err="1">
                <a:solidFill>
                  <a:srgbClr val="0070C0"/>
                </a:solidFill>
                <a:ea typeface="+mn-lt"/>
                <a:cs typeface="+mn-lt"/>
              </a:rPr>
              <a:t>hello@kylemackie.ca</a:t>
            </a:r>
            <a:endParaRPr lang="en-US" sz="1400" u="sng" dirty="0">
              <a:solidFill>
                <a:srgbClr val="0070C0"/>
              </a:solidFill>
              <a:ea typeface="+mn-lt"/>
              <a:cs typeface="+mn-lt"/>
            </a:endParaRPr>
          </a:p>
          <a:p>
            <a:r>
              <a:rPr lang="en-US" sz="1400" b="1" dirty="0">
                <a:ea typeface="+mn-lt"/>
                <a:cs typeface="+mn-lt"/>
              </a:rPr>
              <a:t>Role:</a:t>
            </a:r>
            <a:r>
              <a:rPr lang="en-US" sz="1400" dirty="0">
                <a:ea typeface="+mn-lt"/>
                <a:cs typeface="+mn-lt"/>
              </a:rPr>
              <a:t> Educational Consultant (external)</a:t>
            </a:r>
            <a:endParaRPr lang="en-US" sz="1400" dirty="0">
              <a:cs typeface="Calibri"/>
            </a:endParaRPr>
          </a:p>
          <a:p>
            <a:endParaRPr lang="en-US" sz="1400" dirty="0">
              <a:ea typeface="+mn-lt"/>
              <a:cs typeface="+mn-lt"/>
            </a:endParaRPr>
          </a:p>
        </p:txBody>
      </p:sp>
      <p:sp>
        <p:nvSpPr>
          <p:cNvPr id="6" name="TextBox 5">
            <a:extLst>
              <a:ext uri="{FF2B5EF4-FFF2-40B4-BE49-F238E27FC236}">
                <a16:creationId xmlns:a16="http://schemas.microsoft.com/office/drawing/2014/main" id="{A4FB6900-6EBE-4D60-88A9-8BBB680FC482}"/>
              </a:ext>
            </a:extLst>
          </p:cNvPr>
          <p:cNvSpPr txBox="1"/>
          <p:nvPr/>
        </p:nvSpPr>
        <p:spPr>
          <a:xfrm>
            <a:off x="6098147" y="1495248"/>
            <a:ext cx="297538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cs typeface="Calibri"/>
            </a:endParaRPr>
          </a:p>
          <a:p>
            <a:endParaRPr lang="en-US">
              <a:cs typeface="Calibri"/>
            </a:endParaRPr>
          </a:p>
        </p:txBody>
      </p:sp>
      <p:sp>
        <p:nvSpPr>
          <p:cNvPr id="12" name="TextBox 11">
            <a:extLst>
              <a:ext uri="{FF2B5EF4-FFF2-40B4-BE49-F238E27FC236}">
                <a16:creationId xmlns:a16="http://schemas.microsoft.com/office/drawing/2014/main" id="{F3FF5709-1C8B-4264-B5F8-5ADCC6DE9A49}"/>
              </a:ext>
            </a:extLst>
          </p:cNvPr>
          <p:cNvSpPr txBox="1"/>
          <p:nvPr/>
        </p:nvSpPr>
        <p:spPr>
          <a:xfrm>
            <a:off x="5519598" y="1520288"/>
            <a:ext cx="191517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t>Kyle</a:t>
            </a:r>
            <a:endParaRPr lang="en-US" sz="4000" b="1">
              <a:cs typeface="Calibri"/>
            </a:endParaRPr>
          </a:p>
        </p:txBody>
      </p:sp>
      <p:sp>
        <p:nvSpPr>
          <p:cNvPr id="15" name="TextBox 14">
            <a:extLst>
              <a:ext uri="{FF2B5EF4-FFF2-40B4-BE49-F238E27FC236}">
                <a16:creationId xmlns:a16="http://schemas.microsoft.com/office/drawing/2014/main" id="{DEB23CE0-B1B5-4415-B4E6-DF9724394669}"/>
              </a:ext>
            </a:extLst>
          </p:cNvPr>
          <p:cNvSpPr txBox="1"/>
          <p:nvPr/>
        </p:nvSpPr>
        <p:spPr>
          <a:xfrm>
            <a:off x="616225" y="4963171"/>
            <a:ext cx="5449760" cy="1169551"/>
          </a:xfrm>
          <a:prstGeom prst="rect">
            <a:avLst/>
          </a:prstGeom>
          <a:noFill/>
        </p:spPr>
        <p:txBody>
          <a:bodyPr wrap="square" lIns="91440" tIns="45720" rIns="91440" bIns="45720" rtlCol="0" anchor="t">
            <a:spAutoFit/>
          </a:bodyPr>
          <a:lstStyle/>
          <a:p>
            <a:r>
              <a:rPr lang="en-US" sz="1400" b="1" dirty="0">
                <a:ea typeface="+mn-lt"/>
                <a:cs typeface="+mn-lt"/>
              </a:rPr>
              <a:t>Name:</a:t>
            </a:r>
            <a:r>
              <a:rPr lang="en-US" sz="1400" dirty="0">
                <a:ea typeface="+mn-lt"/>
                <a:cs typeface="+mn-lt"/>
              </a:rPr>
              <a:t> Patrick Molicard-Chartier</a:t>
            </a:r>
          </a:p>
          <a:p>
            <a:r>
              <a:rPr lang="en-US" sz="1400" b="1" dirty="0">
                <a:ea typeface="+mn-lt"/>
                <a:cs typeface="+mn-lt"/>
              </a:rPr>
              <a:t>Email:</a:t>
            </a:r>
            <a:r>
              <a:rPr lang="en-US" sz="1400" dirty="0">
                <a:ea typeface="+mn-lt"/>
                <a:cs typeface="+mn-lt"/>
              </a:rPr>
              <a:t> </a:t>
            </a:r>
            <a:r>
              <a:rPr lang="en-US" sz="1400" u="sng" dirty="0">
                <a:ea typeface="+mn-lt"/>
                <a:cs typeface="+mn-lt"/>
                <a:hlinkClick r:id="rId3"/>
              </a:rPr>
              <a:t>patrick.molicardchartier@sheridancollege.ca</a:t>
            </a:r>
            <a:br>
              <a:rPr lang="en-US" sz="1400" u="sng" dirty="0">
                <a:ea typeface="+mn-lt"/>
                <a:cs typeface="+mn-lt"/>
              </a:rPr>
            </a:br>
            <a:r>
              <a:rPr lang="en-US" sz="1400" b="1" dirty="0">
                <a:ea typeface="+mn-lt"/>
                <a:cs typeface="+mn-lt"/>
              </a:rPr>
              <a:t>Role:</a:t>
            </a:r>
            <a:r>
              <a:rPr lang="en-US" sz="1400" dirty="0">
                <a:ea typeface="+mn-lt"/>
                <a:cs typeface="+mn-lt"/>
              </a:rPr>
              <a:t> Educational Development Consultant, CTL</a:t>
            </a:r>
            <a:endParaRPr lang="en-US" sz="1400" dirty="0">
              <a:cs typeface="Calibri"/>
            </a:endParaRPr>
          </a:p>
          <a:p>
            <a:endParaRPr lang="en-US" sz="1400" dirty="0">
              <a:cs typeface="Calibri"/>
            </a:endParaRPr>
          </a:p>
          <a:p>
            <a:endParaRPr lang="en-US" sz="1400" dirty="0">
              <a:ea typeface="+mn-lt"/>
              <a:cs typeface="+mn-lt"/>
            </a:endParaRPr>
          </a:p>
        </p:txBody>
      </p:sp>
      <p:sp>
        <p:nvSpPr>
          <p:cNvPr id="16" name="TextBox 1">
            <a:extLst>
              <a:ext uri="{FF2B5EF4-FFF2-40B4-BE49-F238E27FC236}">
                <a16:creationId xmlns:a16="http://schemas.microsoft.com/office/drawing/2014/main" id="{75A8F7D8-023C-45B2-A9A8-CCB176E1C6CE}"/>
              </a:ext>
            </a:extLst>
          </p:cNvPr>
          <p:cNvSpPr txBox="1"/>
          <p:nvPr/>
        </p:nvSpPr>
        <p:spPr>
          <a:xfrm>
            <a:off x="2386449" y="1519929"/>
            <a:ext cx="190931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a:t>Patrick </a:t>
            </a:r>
            <a:endParaRPr lang="en-US" sz="4000" b="1">
              <a:cs typeface="Calibri"/>
            </a:endParaRPr>
          </a:p>
        </p:txBody>
      </p:sp>
      <p:pic>
        <p:nvPicPr>
          <p:cNvPr id="9" name="Picture 8" descr="A picture containing toy&#10;&#10;Description automatically generated">
            <a:extLst>
              <a:ext uri="{FF2B5EF4-FFF2-40B4-BE49-F238E27FC236}">
                <a16:creationId xmlns:a16="http://schemas.microsoft.com/office/drawing/2014/main" id="{048717CA-389A-0841-B12D-7DD8527D0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799" y="2148179"/>
            <a:ext cx="2640442" cy="2669197"/>
          </a:xfrm>
          <a:prstGeom prst="rect">
            <a:avLst/>
          </a:prstGeom>
        </p:spPr>
      </p:pic>
      <p:sp>
        <p:nvSpPr>
          <p:cNvPr id="14" name="Rectangle 13">
            <a:extLst>
              <a:ext uri="{FF2B5EF4-FFF2-40B4-BE49-F238E27FC236}">
                <a16:creationId xmlns:a16="http://schemas.microsoft.com/office/drawing/2014/main" id="{BFD59C24-3AE6-B242-96D1-909133A7B0AB}"/>
              </a:ext>
            </a:extLst>
          </p:cNvPr>
          <p:cNvSpPr/>
          <p:nvPr/>
        </p:nvSpPr>
        <p:spPr>
          <a:xfrm>
            <a:off x="1828800" y="6220242"/>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10" name="Picture 10">
            <a:extLst>
              <a:ext uri="{FF2B5EF4-FFF2-40B4-BE49-F238E27FC236}">
                <a16:creationId xmlns:a16="http://schemas.microsoft.com/office/drawing/2014/main" id="{F2FE7520-93AB-495A-B207-4F204B15DDDC}"/>
              </a:ext>
            </a:extLst>
          </p:cNvPr>
          <p:cNvPicPr>
            <a:picLocks noChangeAspect="1"/>
          </p:cNvPicPr>
          <p:nvPr/>
        </p:nvPicPr>
        <p:blipFill>
          <a:blip r:embed="rId5"/>
          <a:stretch>
            <a:fillRect/>
          </a:stretch>
        </p:blipFill>
        <p:spPr>
          <a:xfrm>
            <a:off x="4900350" y="2693479"/>
            <a:ext cx="2038710" cy="2067465"/>
          </a:xfrm>
          <a:prstGeom prst="rect">
            <a:avLst/>
          </a:prstGeom>
        </p:spPr>
      </p:pic>
      <p:sp>
        <p:nvSpPr>
          <p:cNvPr id="13" name="TextBox 1">
            <a:extLst>
              <a:ext uri="{FF2B5EF4-FFF2-40B4-BE49-F238E27FC236}">
                <a16:creationId xmlns:a16="http://schemas.microsoft.com/office/drawing/2014/main" id="{32B9ACD8-8425-4984-BC20-8204B129B2DE}"/>
              </a:ext>
            </a:extLst>
          </p:cNvPr>
          <p:cNvSpPr txBox="1"/>
          <p:nvPr/>
        </p:nvSpPr>
        <p:spPr>
          <a:xfrm>
            <a:off x="8469748" y="1519929"/>
            <a:ext cx="1871213"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b="1" dirty="0"/>
              <a:t>Mike</a:t>
            </a:r>
            <a:endParaRPr lang="en-US" sz="4000" b="1" dirty="0">
              <a:cs typeface="Calibri"/>
            </a:endParaRPr>
          </a:p>
        </p:txBody>
      </p:sp>
      <p:sp>
        <p:nvSpPr>
          <p:cNvPr id="17" name="TextBox 16">
            <a:extLst>
              <a:ext uri="{FF2B5EF4-FFF2-40B4-BE49-F238E27FC236}">
                <a16:creationId xmlns:a16="http://schemas.microsoft.com/office/drawing/2014/main" id="{6CC0745B-B0F8-432C-881B-C31DE41040AF}"/>
              </a:ext>
            </a:extLst>
          </p:cNvPr>
          <p:cNvSpPr txBox="1"/>
          <p:nvPr/>
        </p:nvSpPr>
        <p:spPr>
          <a:xfrm>
            <a:off x="8104528" y="4968739"/>
            <a:ext cx="3423763" cy="738664"/>
          </a:xfrm>
          <a:prstGeom prst="rect">
            <a:avLst/>
          </a:prstGeom>
          <a:noFill/>
        </p:spPr>
        <p:txBody>
          <a:bodyPr wrap="square" lIns="91440" tIns="45720" rIns="91440" bIns="45720" rtlCol="0" anchor="t">
            <a:spAutoFit/>
          </a:bodyPr>
          <a:lstStyle/>
          <a:p>
            <a:r>
              <a:rPr lang="en-US" sz="1400" b="1" dirty="0">
                <a:ea typeface="+mn-lt"/>
                <a:cs typeface="+mn-lt"/>
              </a:rPr>
              <a:t>Name: </a:t>
            </a:r>
            <a:r>
              <a:rPr lang="en-US" sz="1400" dirty="0">
                <a:ea typeface="+mn-lt"/>
                <a:cs typeface="+mn-lt"/>
              </a:rPr>
              <a:t>Mike Carrigan </a:t>
            </a:r>
            <a:br>
              <a:rPr lang="en-US" sz="1400" dirty="0">
                <a:ea typeface="+mn-lt"/>
                <a:cs typeface="+mn-lt"/>
              </a:rPr>
            </a:br>
            <a:r>
              <a:rPr lang="en-US" sz="1400" b="1" dirty="0">
                <a:ea typeface="+mn-lt"/>
                <a:cs typeface="+mn-lt"/>
              </a:rPr>
              <a:t>Email: </a:t>
            </a:r>
            <a:r>
              <a:rPr lang="en-US" sz="1400" dirty="0">
                <a:ea typeface="+mn-lt"/>
                <a:cs typeface="+mn-lt"/>
                <a:hlinkClick r:id="rId6"/>
              </a:rPr>
              <a:t>michael.carrigan@sheridancollge.ca</a:t>
            </a:r>
            <a:endParaRPr lang="en-US" sz="1400" u="sng" dirty="0">
              <a:solidFill>
                <a:srgbClr val="0070C0"/>
              </a:solidFill>
              <a:ea typeface="+mn-lt"/>
              <a:cs typeface="+mn-lt"/>
            </a:endParaRPr>
          </a:p>
          <a:p>
            <a:r>
              <a:rPr lang="en-US" sz="1400" b="1" dirty="0">
                <a:ea typeface="+mn-lt"/>
                <a:cs typeface="+mn-lt"/>
              </a:rPr>
              <a:t>Role:</a:t>
            </a:r>
            <a:r>
              <a:rPr lang="en-US" sz="1400" dirty="0">
                <a:ea typeface="+mn-lt"/>
                <a:cs typeface="+mn-lt"/>
              </a:rPr>
              <a:t> Academic Skills Librarian</a:t>
            </a:r>
          </a:p>
        </p:txBody>
      </p:sp>
      <p:pic>
        <p:nvPicPr>
          <p:cNvPr id="2" name="Picture 2" descr="A picture containing icon&#10;&#10;Description automatically generated">
            <a:extLst>
              <a:ext uri="{FF2B5EF4-FFF2-40B4-BE49-F238E27FC236}">
                <a16:creationId xmlns:a16="http://schemas.microsoft.com/office/drawing/2014/main" id="{930C3192-EBC0-445F-A177-24A9D406B2D3}"/>
              </a:ext>
            </a:extLst>
          </p:cNvPr>
          <p:cNvPicPr>
            <a:picLocks noChangeAspect="1"/>
          </p:cNvPicPr>
          <p:nvPr/>
        </p:nvPicPr>
        <p:blipFill>
          <a:blip r:embed="rId7"/>
          <a:stretch>
            <a:fillRect/>
          </a:stretch>
        </p:blipFill>
        <p:spPr>
          <a:xfrm>
            <a:off x="8104528" y="2141996"/>
            <a:ext cx="2743200" cy="2743200"/>
          </a:xfrm>
          <a:prstGeom prst="rect">
            <a:avLst/>
          </a:prstGeom>
        </p:spPr>
      </p:pic>
    </p:spTree>
    <p:extLst>
      <p:ext uri="{BB962C8B-B14F-4D97-AF65-F5344CB8AC3E}">
        <p14:creationId xmlns:p14="http://schemas.microsoft.com/office/powerpoint/2010/main" val="3367789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r>
              <a:rPr lang="en-US">
                <a:latin typeface="Arial"/>
                <a:cs typeface="Arial"/>
              </a:rPr>
              <a:t>Intended Learning Outcomes</a:t>
            </a:r>
            <a:endParaRPr lang="en-US"/>
          </a:p>
        </p:txBody>
      </p:sp>
      <p:sp>
        <p:nvSpPr>
          <p:cNvPr id="3" name="Content Placeholder 2">
            <a:extLst>
              <a:ext uri="{FF2B5EF4-FFF2-40B4-BE49-F238E27FC236}">
                <a16:creationId xmlns:a16="http://schemas.microsoft.com/office/drawing/2014/main" id="{0C4A4EDB-6D24-4B34-9D47-FF1A3172E882}"/>
              </a:ext>
            </a:extLst>
          </p:cNvPr>
          <p:cNvSpPr>
            <a:spLocks noGrp="1"/>
          </p:cNvSpPr>
          <p:nvPr>
            <p:ph idx="1"/>
          </p:nvPr>
        </p:nvSpPr>
        <p:spPr>
          <a:xfrm>
            <a:off x="838200" y="1501820"/>
            <a:ext cx="10515600" cy="4861119"/>
          </a:xfrm>
        </p:spPr>
        <p:txBody>
          <a:bodyPr vert="horz" lIns="91440" tIns="45720" rIns="91440" bIns="45720" rtlCol="0" anchor="t">
            <a:normAutofit/>
          </a:bodyPr>
          <a:lstStyle/>
          <a:p>
            <a:pPr>
              <a:spcAft>
                <a:spcPts val="1200"/>
              </a:spcAft>
              <a:buNone/>
            </a:pPr>
            <a:r>
              <a:rPr lang="en-US" sz="3200">
                <a:latin typeface="Arial"/>
                <a:cs typeface="Arial"/>
              </a:rPr>
              <a:t>By the end of this session, participants will be able to:</a:t>
            </a:r>
          </a:p>
          <a:p>
            <a:pPr marL="514350" indent="-514350">
              <a:buAutoNum type="arabicPeriod"/>
            </a:pPr>
            <a:r>
              <a:rPr lang="en-US">
                <a:latin typeface="Arial"/>
                <a:cs typeface="Arial"/>
              </a:rPr>
              <a:t>Define learning analytics;</a:t>
            </a:r>
            <a:endParaRPr lang="en-US"/>
          </a:p>
          <a:p>
            <a:pPr marL="514350" indent="-514350">
              <a:buAutoNum type="arabicPeriod"/>
            </a:pPr>
            <a:r>
              <a:rPr lang="en-US">
                <a:latin typeface="Arial"/>
                <a:cs typeface="Arial"/>
              </a:rPr>
              <a:t>Identify the tools available in SLATE that produce actionable learner data;</a:t>
            </a:r>
            <a:endParaRPr lang="en-US"/>
          </a:p>
          <a:p>
            <a:pPr marL="514350" indent="-514350">
              <a:buAutoNum type="arabicPeriod"/>
            </a:pPr>
            <a:r>
              <a:rPr lang="en-US">
                <a:latin typeface="Arial"/>
                <a:cs typeface="Arial"/>
              </a:rPr>
              <a:t>Gain insights from data;</a:t>
            </a:r>
          </a:p>
          <a:p>
            <a:pPr marL="514350" indent="-514350">
              <a:buAutoNum type="arabicPeriod"/>
            </a:pPr>
            <a:r>
              <a:rPr lang="en-US">
                <a:latin typeface="Arial"/>
                <a:cs typeface="Arial"/>
              </a:rPr>
              <a:t>Recognize the ethical implications of measurement, collection, analysis, and reporting of data about learners.</a:t>
            </a:r>
            <a:endParaRPr lang="en-US"/>
          </a:p>
          <a:p>
            <a:pPr marL="0" indent="0">
              <a:buNone/>
            </a:pP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5</a:t>
            </a:fld>
            <a:endParaRPr lang="en-US"/>
          </a:p>
        </p:txBody>
      </p:sp>
      <p:sp>
        <p:nvSpPr>
          <p:cNvPr id="5" name="Rectangle 4">
            <a:extLst>
              <a:ext uri="{FF2B5EF4-FFF2-40B4-BE49-F238E27FC236}">
                <a16:creationId xmlns:a16="http://schemas.microsoft.com/office/drawing/2014/main" id="{7C3E1D05-7523-BF40-B4BA-BEFF55335DD2}"/>
              </a:ext>
            </a:extLst>
          </p:cNvPr>
          <p:cNvSpPr/>
          <p:nvPr/>
        </p:nvSpPr>
        <p:spPr>
          <a:xfrm>
            <a:off x="1847461" y="6176209"/>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2137058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What Are Learning Analytics?</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6</a:t>
            </a:fld>
            <a:endParaRPr lang="en-US"/>
          </a:p>
        </p:txBody>
      </p:sp>
      <p:sp>
        <p:nvSpPr>
          <p:cNvPr id="7" name="TextBox 6">
            <a:extLst>
              <a:ext uri="{FF2B5EF4-FFF2-40B4-BE49-F238E27FC236}">
                <a16:creationId xmlns:a16="http://schemas.microsoft.com/office/drawing/2014/main" id="{14763BE5-0773-46A9-894E-0886D5ECCDF2}"/>
              </a:ext>
            </a:extLst>
          </p:cNvPr>
          <p:cNvSpPr txBox="1"/>
          <p:nvPr/>
        </p:nvSpPr>
        <p:spPr>
          <a:xfrm>
            <a:off x="891402" y="1654333"/>
            <a:ext cx="7451361" cy="461665"/>
          </a:xfrm>
          <a:prstGeom prst="rect">
            <a:avLst/>
          </a:prstGeom>
          <a:noFill/>
        </p:spPr>
        <p:txBody>
          <a:bodyPr wrap="square" lIns="91440" tIns="45720" rIns="91440" bIns="45720" rtlCol="0" anchor="t">
            <a:spAutoFit/>
          </a:bodyPr>
          <a:lstStyle/>
          <a:p>
            <a:endParaRPr lang="en-US" sz="2400">
              <a:cs typeface="Calibri"/>
            </a:endParaRPr>
          </a:p>
        </p:txBody>
      </p:sp>
      <p:sp>
        <p:nvSpPr>
          <p:cNvPr id="12" name="Rectangle 11">
            <a:extLst>
              <a:ext uri="{FF2B5EF4-FFF2-40B4-BE49-F238E27FC236}">
                <a16:creationId xmlns:a16="http://schemas.microsoft.com/office/drawing/2014/main" id="{AFB2D0A7-2EFA-6247-8C22-E86445773FF3}"/>
              </a:ext>
            </a:extLst>
          </p:cNvPr>
          <p:cNvSpPr/>
          <p:nvPr/>
        </p:nvSpPr>
        <p:spPr>
          <a:xfrm>
            <a:off x="1791478" y="6220242"/>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 name="TextBox 2">
            <a:extLst>
              <a:ext uri="{FF2B5EF4-FFF2-40B4-BE49-F238E27FC236}">
                <a16:creationId xmlns:a16="http://schemas.microsoft.com/office/drawing/2014/main" id="{C3F77789-CC33-4055-8E83-AD1084CC7340}"/>
              </a:ext>
            </a:extLst>
          </p:cNvPr>
          <p:cNvSpPr txBox="1"/>
          <p:nvPr/>
        </p:nvSpPr>
        <p:spPr>
          <a:xfrm>
            <a:off x="890587" y="1545431"/>
            <a:ext cx="10482262" cy="29238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a:ea typeface="Lato"/>
                <a:cs typeface="Lato"/>
              </a:rPr>
              <a:t>“...the measurement, collection, analysis and reporting of data about learners and their contexts, for purposes of understanding and </a:t>
            </a:r>
            <a:r>
              <a:rPr lang="en-US" sz="3200" dirty="0" err="1">
                <a:latin typeface="Arial"/>
                <a:ea typeface="Lato"/>
                <a:cs typeface="Lato"/>
              </a:rPr>
              <a:t>optimising</a:t>
            </a:r>
            <a:r>
              <a:rPr lang="en-US" sz="3200" dirty="0">
                <a:latin typeface="Arial"/>
                <a:ea typeface="Lato"/>
                <a:cs typeface="Lato"/>
              </a:rPr>
              <a:t> learning and the environments in which it occurs.” </a:t>
            </a:r>
            <a:endParaRPr lang="en-US" dirty="0">
              <a:latin typeface="Calibri" panose="020F0502020204030204"/>
              <a:ea typeface="Lato"/>
              <a:cs typeface="Calibri" panose="020F0502020204030204"/>
            </a:endParaRPr>
          </a:p>
          <a:p>
            <a:endParaRPr lang="en-US" sz="3200" dirty="0">
              <a:latin typeface="Arial"/>
              <a:ea typeface="Lato"/>
              <a:cs typeface="Lato"/>
            </a:endParaRPr>
          </a:p>
          <a:p>
            <a:r>
              <a:rPr lang="en-US" dirty="0">
                <a:latin typeface="Arial"/>
                <a:ea typeface="Lato"/>
                <a:cs typeface="Lato"/>
              </a:rPr>
              <a:t>(1st International Conference on Learning Analytics and Knowledge, 2011)</a:t>
            </a:r>
            <a:endParaRPr lang="en-US" dirty="0">
              <a:cs typeface="Calibri" panose="020F0502020204030204"/>
            </a:endParaRPr>
          </a:p>
        </p:txBody>
      </p:sp>
    </p:spTree>
    <p:extLst>
      <p:ext uri="{BB962C8B-B14F-4D97-AF65-F5344CB8AC3E}">
        <p14:creationId xmlns:p14="http://schemas.microsoft.com/office/powerpoint/2010/main" val="79260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8C0B3-9BA9-402A-9CD7-714AC1F35073}"/>
              </a:ext>
            </a:extLst>
          </p:cNvPr>
          <p:cNvSpPr>
            <a:spLocks noGrp="1"/>
          </p:cNvSpPr>
          <p:nvPr>
            <p:ph type="title"/>
          </p:nvPr>
        </p:nvSpPr>
        <p:spPr/>
        <p:txBody>
          <a:bodyPr/>
          <a:lstStyle/>
          <a:p>
            <a:pPr>
              <a:lnSpc>
                <a:spcPct val="110000"/>
              </a:lnSpc>
              <a:spcBef>
                <a:spcPts val="1000"/>
              </a:spcBef>
            </a:pPr>
            <a:r>
              <a:rPr lang="en-CA">
                <a:latin typeface="Arial"/>
                <a:cs typeface="Arial"/>
              </a:rPr>
              <a:t>What Are Learning Analytics?</a:t>
            </a:r>
            <a:endParaRPr lang="en-US"/>
          </a:p>
        </p:txBody>
      </p:sp>
      <p:sp>
        <p:nvSpPr>
          <p:cNvPr id="4" name="Slide Number Placeholder 3">
            <a:extLst>
              <a:ext uri="{FF2B5EF4-FFF2-40B4-BE49-F238E27FC236}">
                <a16:creationId xmlns:a16="http://schemas.microsoft.com/office/drawing/2014/main" id="{8D72F69C-7C89-48EF-8CC7-52938B889D12}"/>
              </a:ext>
            </a:extLst>
          </p:cNvPr>
          <p:cNvSpPr>
            <a:spLocks noGrp="1"/>
          </p:cNvSpPr>
          <p:nvPr>
            <p:ph type="sldNum" sz="quarter" idx="12"/>
          </p:nvPr>
        </p:nvSpPr>
        <p:spPr/>
        <p:txBody>
          <a:bodyPr/>
          <a:lstStyle/>
          <a:p>
            <a:fld id="{CD7E9160-0219-6546-853A-1273CBAF0313}" type="slidenum">
              <a:rPr lang="en-US" smtClean="0"/>
              <a:t>7</a:t>
            </a:fld>
            <a:endParaRPr lang="en-US"/>
          </a:p>
        </p:txBody>
      </p:sp>
      <p:sp>
        <p:nvSpPr>
          <p:cNvPr id="7" name="TextBox 6">
            <a:extLst>
              <a:ext uri="{FF2B5EF4-FFF2-40B4-BE49-F238E27FC236}">
                <a16:creationId xmlns:a16="http://schemas.microsoft.com/office/drawing/2014/main" id="{14763BE5-0773-46A9-894E-0886D5ECCDF2}"/>
              </a:ext>
            </a:extLst>
          </p:cNvPr>
          <p:cNvSpPr txBox="1"/>
          <p:nvPr/>
        </p:nvSpPr>
        <p:spPr>
          <a:xfrm>
            <a:off x="891402" y="1654333"/>
            <a:ext cx="7451361" cy="461665"/>
          </a:xfrm>
          <a:prstGeom prst="rect">
            <a:avLst/>
          </a:prstGeom>
          <a:noFill/>
        </p:spPr>
        <p:txBody>
          <a:bodyPr wrap="square" lIns="91440" tIns="45720" rIns="91440" bIns="45720" rtlCol="0" anchor="t">
            <a:spAutoFit/>
          </a:bodyPr>
          <a:lstStyle/>
          <a:p>
            <a:endParaRPr lang="en-US" sz="2400">
              <a:cs typeface="Calibri"/>
            </a:endParaRPr>
          </a:p>
        </p:txBody>
      </p:sp>
      <p:sp>
        <p:nvSpPr>
          <p:cNvPr id="12" name="Rectangle 11">
            <a:extLst>
              <a:ext uri="{FF2B5EF4-FFF2-40B4-BE49-F238E27FC236}">
                <a16:creationId xmlns:a16="http://schemas.microsoft.com/office/drawing/2014/main" id="{AFB2D0A7-2EFA-6247-8C22-E86445773FF3}"/>
              </a:ext>
            </a:extLst>
          </p:cNvPr>
          <p:cNvSpPr/>
          <p:nvPr/>
        </p:nvSpPr>
        <p:spPr>
          <a:xfrm>
            <a:off x="1791478" y="6220242"/>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
        <p:nvSpPr>
          <p:cNvPr id="3" name="TextBox 2">
            <a:extLst>
              <a:ext uri="{FF2B5EF4-FFF2-40B4-BE49-F238E27FC236}">
                <a16:creationId xmlns:a16="http://schemas.microsoft.com/office/drawing/2014/main" id="{D812BDEB-56F6-405B-B732-5CD197DCBA09}"/>
              </a:ext>
            </a:extLst>
          </p:cNvPr>
          <p:cNvSpPr txBox="1"/>
          <p:nvPr/>
        </p:nvSpPr>
        <p:spPr>
          <a:xfrm>
            <a:off x="2355056" y="434340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Arial"/>
                <a:cs typeface="Segoe UI"/>
              </a:rPr>
              <a:t>​</a:t>
            </a:r>
          </a:p>
          <a:p>
            <a:endParaRPr lang="en-US">
              <a:latin typeface="Arial"/>
              <a:cs typeface="Segoe UI"/>
            </a:endParaRPr>
          </a:p>
        </p:txBody>
      </p:sp>
      <p:sp>
        <p:nvSpPr>
          <p:cNvPr id="5" name="TextBox 4">
            <a:extLst>
              <a:ext uri="{FF2B5EF4-FFF2-40B4-BE49-F238E27FC236}">
                <a16:creationId xmlns:a16="http://schemas.microsoft.com/office/drawing/2014/main" id="{17EBC666-6AF5-4B61-91EA-DEB5DA27463D}"/>
              </a:ext>
            </a:extLst>
          </p:cNvPr>
          <p:cNvSpPr txBox="1"/>
          <p:nvPr/>
        </p:nvSpPr>
        <p:spPr>
          <a:xfrm>
            <a:off x="890587" y="1545431"/>
            <a:ext cx="10482262" cy="18466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latin typeface="Arial"/>
                <a:ea typeface="Lato"/>
                <a:cs typeface="Calibri"/>
              </a:rPr>
              <a:t>“...</a:t>
            </a:r>
            <a:r>
              <a:rPr lang="en-US" sz="3200" dirty="0">
                <a:latin typeface="Arial"/>
                <a:ea typeface="+mn-lt"/>
                <a:cs typeface="+mn-lt"/>
              </a:rPr>
              <a:t>the adoption of educational technologies has afforded a new opportunity to gain insight into student learning.”</a:t>
            </a:r>
            <a:endParaRPr lang="en-US" sz="3200" dirty="0">
              <a:latin typeface="Arial"/>
              <a:ea typeface="Lato"/>
              <a:cs typeface="Lato"/>
            </a:endParaRPr>
          </a:p>
          <a:p>
            <a:endParaRPr lang="en-US" sz="3200" dirty="0">
              <a:latin typeface="Arial"/>
              <a:ea typeface="Lato"/>
              <a:cs typeface="Lato"/>
            </a:endParaRPr>
          </a:p>
          <a:p>
            <a:r>
              <a:rPr lang="en-US" dirty="0">
                <a:latin typeface="Arial"/>
                <a:ea typeface="Lato"/>
                <a:cs typeface="Arial"/>
              </a:rPr>
              <a:t>(</a:t>
            </a:r>
            <a:r>
              <a:rPr lang="en-US" dirty="0" err="1">
                <a:latin typeface="Arial"/>
                <a:ea typeface="Lato"/>
                <a:cs typeface="Arial"/>
              </a:rPr>
              <a:t>Gašević</a:t>
            </a:r>
            <a:r>
              <a:rPr lang="en-US" dirty="0">
                <a:latin typeface="Arial"/>
                <a:ea typeface="Lato"/>
                <a:cs typeface="Arial"/>
              </a:rPr>
              <a:t>, Dawson &amp; Siemens, 2015)</a:t>
            </a:r>
            <a:endParaRPr lang="en-US" dirty="0">
              <a:cs typeface="Arial"/>
            </a:endParaRPr>
          </a:p>
        </p:txBody>
      </p:sp>
    </p:spTree>
    <p:extLst>
      <p:ext uri="{BB962C8B-B14F-4D97-AF65-F5344CB8AC3E}">
        <p14:creationId xmlns:p14="http://schemas.microsoft.com/office/powerpoint/2010/main" val="1958526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3EA2-A8DD-4FCF-83F9-BBF370E65154}"/>
              </a:ext>
            </a:extLst>
          </p:cNvPr>
          <p:cNvSpPr>
            <a:spLocks noGrp="1"/>
          </p:cNvSpPr>
          <p:nvPr>
            <p:ph type="title"/>
          </p:nvPr>
        </p:nvSpPr>
        <p:spPr/>
        <p:txBody>
          <a:bodyPr/>
          <a:lstStyle/>
          <a:p>
            <a:r>
              <a:rPr lang="en-US">
                <a:latin typeface="Arial"/>
                <a:cs typeface="Arial"/>
              </a:rPr>
              <a:t>Gaining Insights From Data</a:t>
            </a:r>
            <a:endParaRPr lang="en-US"/>
          </a:p>
        </p:txBody>
      </p:sp>
      <p:sp>
        <p:nvSpPr>
          <p:cNvPr id="3" name="Content Placeholder 2">
            <a:extLst>
              <a:ext uri="{FF2B5EF4-FFF2-40B4-BE49-F238E27FC236}">
                <a16:creationId xmlns:a16="http://schemas.microsoft.com/office/drawing/2014/main" id="{60FAC961-8357-4D1D-9EA8-CD69B610EA04}"/>
              </a:ext>
            </a:extLst>
          </p:cNvPr>
          <p:cNvSpPr>
            <a:spLocks noGrp="1"/>
          </p:cNvSpPr>
          <p:nvPr>
            <p:ph idx="1"/>
          </p:nvPr>
        </p:nvSpPr>
        <p:spPr>
          <a:xfrm>
            <a:off x="838200" y="1711763"/>
            <a:ext cx="10515600" cy="4351338"/>
          </a:xfrm>
        </p:spPr>
        <p:txBody>
          <a:bodyPr vert="horz" lIns="91440" tIns="45720" rIns="91440" bIns="45720" rtlCol="0" anchor="t">
            <a:normAutofit/>
          </a:bodyPr>
          <a:lstStyle/>
          <a:p>
            <a:pPr marL="0" indent="0">
              <a:buNone/>
            </a:pPr>
            <a:r>
              <a:rPr lang="en-US" dirty="0">
                <a:latin typeface="Arial"/>
                <a:cs typeface="Arial"/>
              </a:rPr>
              <a:t>"Data analytics allows campus leaders and staff to know their students via evidence, </a:t>
            </a:r>
            <a:r>
              <a:rPr lang="en-US" i="1" dirty="0">
                <a:latin typeface="Arial"/>
                <a:cs typeface="Arial"/>
              </a:rPr>
              <a:t>in real time,</a:t>
            </a:r>
            <a:r>
              <a:rPr lang="en-US" dirty="0">
                <a:latin typeface="Arial"/>
                <a:cs typeface="Arial"/>
              </a:rPr>
              <a:t> and helps them to be prepared to act on this knowledge."</a:t>
            </a:r>
          </a:p>
          <a:p>
            <a:pPr marL="0" indent="0">
              <a:buNone/>
            </a:pPr>
            <a:endParaRPr lang="en-US" dirty="0"/>
          </a:p>
          <a:p>
            <a:pPr marL="0" indent="0">
              <a:buNone/>
            </a:pPr>
            <a:r>
              <a:rPr lang="en-US" sz="1800" dirty="0">
                <a:latin typeface="Arial"/>
                <a:cs typeface="Arial"/>
              </a:rPr>
              <a:t>(</a:t>
            </a:r>
            <a:r>
              <a:rPr lang="en-US" sz="1800" dirty="0" err="1">
                <a:latin typeface="Arial"/>
                <a:cs typeface="Arial"/>
              </a:rPr>
              <a:t>Carmean</a:t>
            </a:r>
            <a:r>
              <a:rPr lang="en-US" sz="1800" dirty="0">
                <a:latin typeface="Arial"/>
                <a:cs typeface="Arial"/>
              </a:rPr>
              <a:t>, </a:t>
            </a:r>
            <a:r>
              <a:rPr lang="en-US" sz="1800" dirty="0" err="1">
                <a:latin typeface="Arial"/>
                <a:cs typeface="Arial"/>
              </a:rPr>
              <a:t>Kil</a:t>
            </a:r>
            <a:r>
              <a:rPr lang="en-US" sz="1800" dirty="0">
                <a:latin typeface="Arial"/>
                <a:cs typeface="Arial"/>
              </a:rPr>
              <a:t> &amp; Baer, 2021)</a:t>
            </a:r>
            <a:endParaRPr lang="en-US" sz="1800" dirty="0"/>
          </a:p>
        </p:txBody>
      </p:sp>
      <p:sp>
        <p:nvSpPr>
          <p:cNvPr id="4" name="Slide Number Placeholder 3">
            <a:extLst>
              <a:ext uri="{FF2B5EF4-FFF2-40B4-BE49-F238E27FC236}">
                <a16:creationId xmlns:a16="http://schemas.microsoft.com/office/drawing/2014/main" id="{4E7D8EF7-57C2-4AA5-BD00-9E190ABC327D}"/>
              </a:ext>
            </a:extLst>
          </p:cNvPr>
          <p:cNvSpPr>
            <a:spLocks noGrp="1"/>
          </p:cNvSpPr>
          <p:nvPr>
            <p:ph type="sldNum" sz="quarter" idx="12"/>
          </p:nvPr>
        </p:nvSpPr>
        <p:spPr/>
        <p:txBody>
          <a:bodyPr/>
          <a:lstStyle/>
          <a:p>
            <a:fld id="{CD7E9160-0219-6546-853A-1273CBAF0313}" type="slidenum">
              <a:rPr lang="en-US" smtClean="0"/>
              <a:t>8</a:t>
            </a:fld>
            <a:endParaRPr lang="en-US"/>
          </a:p>
        </p:txBody>
      </p:sp>
      <p:sp>
        <p:nvSpPr>
          <p:cNvPr id="6" name="Rectangle 5">
            <a:extLst>
              <a:ext uri="{FF2B5EF4-FFF2-40B4-BE49-F238E27FC236}">
                <a16:creationId xmlns:a16="http://schemas.microsoft.com/office/drawing/2014/main" id="{E1F000E6-6E41-4831-A0E3-F07DD89F7BDB}"/>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7" name="Picture 7">
            <a:extLst>
              <a:ext uri="{FF2B5EF4-FFF2-40B4-BE49-F238E27FC236}">
                <a16:creationId xmlns:a16="http://schemas.microsoft.com/office/drawing/2014/main" id="{789FCFCE-DBFC-42DA-A8D2-1A5E632DCC11}"/>
              </a:ext>
            </a:extLst>
          </p:cNvPr>
          <p:cNvPicPr>
            <a:picLocks noChangeAspect="1"/>
          </p:cNvPicPr>
          <p:nvPr/>
        </p:nvPicPr>
        <p:blipFill>
          <a:blip r:embed="rId3"/>
          <a:stretch>
            <a:fillRect/>
          </a:stretch>
        </p:blipFill>
        <p:spPr>
          <a:xfrm>
            <a:off x="6660055" y="2836917"/>
            <a:ext cx="3899337" cy="3881820"/>
          </a:xfrm>
          <a:prstGeom prst="rect">
            <a:avLst/>
          </a:prstGeom>
        </p:spPr>
      </p:pic>
    </p:spTree>
    <p:extLst>
      <p:ext uri="{BB962C8B-B14F-4D97-AF65-F5344CB8AC3E}">
        <p14:creationId xmlns:p14="http://schemas.microsoft.com/office/powerpoint/2010/main" val="79294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C3EA2-A8DD-4FCF-83F9-BBF370E65154}"/>
              </a:ext>
            </a:extLst>
          </p:cNvPr>
          <p:cNvSpPr>
            <a:spLocks noGrp="1"/>
          </p:cNvSpPr>
          <p:nvPr>
            <p:ph type="title"/>
          </p:nvPr>
        </p:nvSpPr>
        <p:spPr/>
        <p:txBody>
          <a:bodyPr/>
          <a:lstStyle/>
          <a:p>
            <a:r>
              <a:rPr lang="en-US" dirty="0">
                <a:latin typeface="Arial"/>
                <a:cs typeface="Arial"/>
              </a:rPr>
              <a:t>Data is Messy</a:t>
            </a:r>
            <a:endParaRPr lang="en-US" dirty="0"/>
          </a:p>
        </p:txBody>
      </p:sp>
      <p:sp>
        <p:nvSpPr>
          <p:cNvPr id="3" name="Content Placeholder 2">
            <a:extLst>
              <a:ext uri="{FF2B5EF4-FFF2-40B4-BE49-F238E27FC236}">
                <a16:creationId xmlns:a16="http://schemas.microsoft.com/office/drawing/2014/main" id="{60FAC961-8357-4D1D-9EA8-CD69B610EA04}"/>
              </a:ext>
            </a:extLst>
          </p:cNvPr>
          <p:cNvSpPr>
            <a:spLocks noGrp="1"/>
          </p:cNvSpPr>
          <p:nvPr>
            <p:ph idx="1"/>
          </p:nvPr>
        </p:nvSpPr>
        <p:spPr>
          <a:xfrm>
            <a:off x="838200" y="1711763"/>
            <a:ext cx="10515600" cy="4351338"/>
          </a:xfrm>
        </p:spPr>
        <p:txBody>
          <a:bodyPr vert="horz" lIns="91440" tIns="45720" rIns="91440" bIns="45720" rtlCol="0" anchor="t">
            <a:normAutofit/>
          </a:bodyPr>
          <a:lstStyle/>
          <a:p>
            <a:pPr marL="0" indent="0">
              <a:buNone/>
            </a:pPr>
            <a:r>
              <a:rPr lang="en-US" dirty="0">
                <a:latin typeface="Arial"/>
                <a:cs typeface="Arial"/>
              </a:rPr>
              <a:t>"The answers are there, buried in the data."</a:t>
            </a:r>
            <a:endParaRPr lang="en-US" dirty="0"/>
          </a:p>
          <a:p>
            <a:pPr marL="0" indent="0">
              <a:buNone/>
            </a:pPr>
            <a:endParaRPr lang="en-US"/>
          </a:p>
          <a:p>
            <a:pPr marL="0" indent="0">
              <a:buNone/>
            </a:pPr>
            <a:r>
              <a:rPr lang="en-US" sz="1800" dirty="0">
                <a:latin typeface="Arial"/>
                <a:cs typeface="Arial"/>
              </a:rPr>
              <a:t>-The Illusive Man</a:t>
            </a:r>
            <a:endParaRPr lang="en-US" sz="1800" dirty="0"/>
          </a:p>
          <a:p>
            <a:pPr marL="0" indent="0">
              <a:buNone/>
            </a:pPr>
            <a:r>
              <a:rPr lang="en-US" sz="1800" dirty="0">
                <a:latin typeface="Arial"/>
                <a:cs typeface="Arial"/>
              </a:rPr>
              <a:t>(</a:t>
            </a:r>
            <a:r>
              <a:rPr lang="en-US" sz="1800" dirty="0" err="1">
                <a:latin typeface="Arial"/>
                <a:cs typeface="Arial"/>
              </a:rPr>
              <a:t>Bioware</a:t>
            </a:r>
            <a:r>
              <a:rPr lang="en-US" sz="1800" dirty="0">
                <a:latin typeface="Arial"/>
                <a:cs typeface="Arial"/>
              </a:rPr>
              <a:t>. (2010). </a:t>
            </a:r>
            <a:r>
              <a:rPr lang="en-US" sz="1800" i="1" dirty="0">
                <a:latin typeface="Arial"/>
                <a:cs typeface="Arial"/>
              </a:rPr>
              <a:t>Mass Effect 2</a:t>
            </a:r>
            <a:r>
              <a:rPr lang="en-US" sz="1800" dirty="0">
                <a:latin typeface="Arial"/>
                <a:cs typeface="Arial"/>
              </a:rPr>
              <a:t>. Electronic Arts.)</a:t>
            </a:r>
            <a:endParaRPr lang="en-US" sz="1800" dirty="0"/>
          </a:p>
        </p:txBody>
      </p:sp>
      <p:sp>
        <p:nvSpPr>
          <p:cNvPr id="4" name="Slide Number Placeholder 3">
            <a:extLst>
              <a:ext uri="{FF2B5EF4-FFF2-40B4-BE49-F238E27FC236}">
                <a16:creationId xmlns:a16="http://schemas.microsoft.com/office/drawing/2014/main" id="{4E7D8EF7-57C2-4AA5-BD00-9E190ABC327D}"/>
              </a:ext>
            </a:extLst>
          </p:cNvPr>
          <p:cNvSpPr>
            <a:spLocks noGrp="1"/>
          </p:cNvSpPr>
          <p:nvPr>
            <p:ph type="sldNum" sz="quarter" idx="12"/>
          </p:nvPr>
        </p:nvSpPr>
        <p:spPr/>
        <p:txBody>
          <a:bodyPr/>
          <a:lstStyle/>
          <a:p>
            <a:fld id="{CD7E9160-0219-6546-853A-1273CBAF0313}" type="slidenum">
              <a:rPr lang="en-US" smtClean="0"/>
              <a:t>9</a:t>
            </a:fld>
            <a:endParaRPr lang="en-US"/>
          </a:p>
        </p:txBody>
      </p:sp>
      <p:sp>
        <p:nvSpPr>
          <p:cNvPr id="6" name="Rectangle 5">
            <a:extLst>
              <a:ext uri="{FF2B5EF4-FFF2-40B4-BE49-F238E27FC236}">
                <a16:creationId xmlns:a16="http://schemas.microsoft.com/office/drawing/2014/main" id="{E1F000E6-6E41-4831-A0E3-F07DD89F7BDB}"/>
              </a:ext>
            </a:extLst>
          </p:cNvPr>
          <p:cNvSpPr/>
          <p:nvPr/>
        </p:nvSpPr>
        <p:spPr>
          <a:xfrm>
            <a:off x="1828800" y="6199050"/>
            <a:ext cx="1119674" cy="545266"/>
          </a:xfrm>
          <a:prstGeom prst="rect">
            <a:avLst/>
          </a:prstGeom>
          <a:solidFill>
            <a:schemeClr val="bg1"/>
          </a:solidFill>
          <a:ln>
            <a:noFill/>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pic>
        <p:nvPicPr>
          <p:cNvPr id="7" name="Picture 7" descr="A picture containing text&#10;&#10;Description automatically generated">
            <a:extLst>
              <a:ext uri="{FF2B5EF4-FFF2-40B4-BE49-F238E27FC236}">
                <a16:creationId xmlns:a16="http://schemas.microsoft.com/office/drawing/2014/main" id="{789FCFCE-DBFC-42DA-A8D2-1A5E632DCC11}"/>
              </a:ext>
            </a:extLst>
          </p:cNvPr>
          <p:cNvPicPr>
            <a:picLocks noChangeAspect="1"/>
          </p:cNvPicPr>
          <p:nvPr/>
        </p:nvPicPr>
        <p:blipFill>
          <a:blip r:embed="rId3"/>
          <a:stretch>
            <a:fillRect/>
          </a:stretch>
        </p:blipFill>
        <p:spPr>
          <a:xfrm>
            <a:off x="6668813" y="2836917"/>
            <a:ext cx="3881820" cy="3881820"/>
          </a:xfrm>
          <a:prstGeom prst="rect">
            <a:avLst/>
          </a:prstGeom>
        </p:spPr>
      </p:pic>
    </p:spTree>
    <p:extLst>
      <p:ext uri="{BB962C8B-B14F-4D97-AF65-F5344CB8AC3E}">
        <p14:creationId xmlns:p14="http://schemas.microsoft.com/office/powerpoint/2010/main" val="1739407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6797</TotalTime>
  <Words>1417</Words>
  <Application>Microsoft Office PowerPoint</Application>
  <PresentationFormat>Widescreen</PresentationFormat>
  <Paragraphs>187</Paragraphs>
  <Slides>23</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Arial Bold</vt:lpstr>
      <vt:lpstr>Calibri</vt:lpstr>
      <vt:lpstr>Calibri Light</vt:lpstr>
      <vt:lpstr>Office Theme</vt:lpstr>
      <vt:lpstr>1_Office Theme</vt:lpstr>
      <vt:lpstr>Office Theme</vt:lpstr>
      <vt:lpstr>PowerPoint Presentation</vt:lpstr>
      <vt:lpstr>PowerPoint Presentation</vt:lpstr>
      <vt:lpstr>Agenda</vt:lpstr>
      <vt:lpstr>Meet The Facilitators</vt:lpstr>
      <vt:lpstr>Intended Learning Outcomes</vt:lpstr>
      <vt:lpstr>What Are Learning Analytics?</vt:lpstr>
      <vt:lpstr>What Are Learning Analytics?</vt:lpstr>
      <vt:lpstr>Gaining Insights From Data</vt:lpstr>
      <vt:lpstr>Data is Messy</vt:lpstr>
      <vt:lpstr>Gaining Insights From Data</vt:lpstr>
      <vt:lpstr>Gaining Insights From Data</vt:lpstr>
      <vt:lpstr>Gaining Insights From Data</vt:lpstr>
      <vt:lpstr>Review of CoP</vt:lpstr>
      <vt:lpstr>Gaining Insights From Data</vt:lpstr>
      <vt:lpstr>Gaining Insights From Data</vt:lpstr>
      <vt:lpstr>Gaining Insights From Data</vt:lpstr>
      <vt:lpstr>Exploring Learning Analytics In SLATE</vt:lpstr>
      <vt:lpstr>Exploring Learning Analytics In SLATE</vt:lpstr>
      <vt:lpstr>Exploring Learning Analytics In SLATE</vt:lpstr>
      <vt:lpstr>Questions?</vt:lpstr>
      <vt:lpstr>Thanks For Joining!</vt:lpstr>
      <vt:lpstr>Additional Resources</vt:lpstr>
      <vt:lpstr>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Duguay</dc:creator>
  <cp:lastModifiedBy>Adam Duguay</cp:lastModifiedBy>
  <cp:revision>55</cp:revision>
  <dcterms:created xsi:type="dcterms:W3CDTF">2021-09-08T18:44:32Z</dcterms:created>
  <dcterms:modified xsi:type="dcterms:W3CDTF">2022-05-03T15:30:17Z</dcterms:modified>
</cp:coreProperties>
</file>