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4"/>
  </p:notesMasterIdLst>
  <p:sldIdLst>
    <p:sldId id="306" r:id="rId2"/>
    <p:sldId id="281" r:id="rId3"/>
    <p:sldId id="311" r:id="rId4"/>
    <p:sldId id="300" r:id="rId5"/>
    <p:sldId id="301" r:id="rId6"/>
    <p:sldId id="308" r:id="rId7"/>
    <p:sldId id="302" r:id="rId8"/>
    <p:sldId id="309" r:id="rId9"/>
    <p:sldId id="303" r:id="rId10"/>
    <p:sldId id="310" r:id="rId11"/>
    <p:sldId id="305" r:id="rId12"/>
    <p:sldId id="31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56B"/>
    <a:srgbClr val="CC9900"/>
    <a:srgbClr val="009999"/>
    <a:srgbClr val="FF33CC"/>
    <a:srgbClr val="008000"/>
    <a:srgbClr val="3333FF"/>
    <a:srgbClr val="FF3300"/>
    <a:srgbClr val="00A4C7"/>
    <a:srgbClr val="FF5000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9B51F-6BEE-4CE0-BE61-2DFB8A8BA72B}" v="229" dt="2024-04-24T14:12:07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1" autoAdjust="0"/>
    <p:restoredTop sz="88095" autoAdjust="0"/>
  </p:normalViewPr>
  <p:slideViewPr>
    <p:cSldViewPr snapToGrid="0" snapToObjects="1">
      <p:cViewPr varScale="1">
        <p:scale>
          <a:sx n="57" d="100"/>
          <a:sy n="57" d="100"/>
        </p:scale>
        <p:origin x="117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Vandertuin" userId="2d211383-082b-447e-9496-df958b74ca64" providerId="ADAL" clId="{7B59B51F-6BEE-4CE0-BE61-2DFB8A8BA72B}"/>
    <pc:docChg chg="undo redo custSel addSld delSld modSld sldOrd modMainMaster">
      <pc:chgData name="Jacqueline Vandertuin" userId="2d211383-082b-447e-9496-df958b74ca64" providerId="ADAL" clId="{7B59B51F-6BEE-4CE0-BE61-2DFB8A8BA72B}" dt="2024-04-24T14:34:03.352" v="9619"/>
      <pc:docMkLst>
        <pc:docMk/>
      </pc:docMkLst>
      <pc:sldChg chg="addSp delSp modSp add del mod ord modClrScheme chgLayout modNotes">
        <pc:chgData name="Jacqueline Vandertuin" userId="2d211383-082b-447e-9496-df958b74ca64" providerId="ADAL" clId="{7B59B51F-6BEE-4CE0-BE61-2DFB8A8BA72B}" dt="2024-04-23T19:22:50.384" v="8956" actId="2696"/>
        <pc:sldMkLst>
          <pc:docMk/>
          <pc:sldMk cId="0" sldId="258"/>
        </pc:sldMkLst>
        <pc:spChg chg="add mod">
          <ac:chgData name="Jacqueline Vandertuin" userId="2d211383-082b-447e-9496-df958b74ca64" providerId="ADAL" clId="{7B59B51F-6BEE-4CE0-BE61-2DFB8A8BA72B}" dt="2024-04-18T21:10:15.972" v="8589" actId="1076"/>
          <ac:spMkLst>
            <pc:docMk/>
            <pc:sldMk cId="0" sldId="258"/>
            <ac:spMk id="2" creationId="{936137BB-723B-FC04-75C7-223289A219EA}"/>
          </ac:spMkLst>
        </pc:spChg>
        <pc:spChg chg="add del mod">
          <ac:chgData name="Jacqueline Vandertuin" userId="2d211383-082b-447e-9496-df958b74ca64" providerId="ADAL" clId="{7B59B51F-6BEE-4CE0-BE61-2DFB8A8BA72B}" dt="2024-04-10T18:38:09.139" v="7141" actId="478"/>
          <ac:spMkLst>
            <pc:docMk/>
            <pc:sldMk cId="0" sldId="258"/>
            <ac:spMk id="3" creationId="{B8461B5F-B3C0-C32C-EDFD-321D2EAC42F4}"/>
          </ac:spMkLst>
        </pc:spChg>
        <pc:spChg chg="add mod">
          <ac:chgData name="Jacqueline Vandertuin" userId="2d211383-082b-447e-9496-df958b74ca64" providerId="ADAL" clId="{7B59B51F-6BEE-4CE0-BE61-2DFB8A8BA72B}" dt="2024-04-18T21:03:48.579" v="8534" actId="1076"/>
          <ac:spMkLst>
            <pc:docMk/>
            <pc:sldMk cId="0" sldId="258"/>
            <ac:spMk id="3" creationId="{C1D54815-6B23-CDA7-5B7D-49333CB0FBB9}"/>
          </ac:spMkLst>
        </pc:spChg>
        <pc:spChg chg="add del mod">
          <ac:chgData name="Jacqueline Vandertuin" userId="2d211383-082b-447e-9496-df958b74ca64" providerId="ADAL" clId="{7B59B51F-6BEE-4CE0-BE61-2DFB8A8BA72B}" dt="2024-04-10T18:38:10.670" v="7142" actId="478"/>
          <ac:spMkLst>
            <pc:docMk/>
            <pc:sldMk cId="0" sldId="258"/>
            <ac:spMk id="4" creationId="{74147798-6780-8E32-0647-4F8DBEE4E955}"/>
          </ac:spMkLst>
        </pc:spChg>
        <pc:spChg chg="add mod">
          <ac:chgData name="Jacqueline Vandertuin" userId="2d211383-082b-447e-9496-df958b74ca64" providerId="ADAL" clId="{7B59B51F-6BEE-4CE0-BE61-2DFB8A8BA72B}" dt="2024-04-18T21:10:09.202" v="8587" actId="1076"/>
          <ac:spMkLst>
            <pc:docMk/>
            <pc:sldMk cId="0" sldId="258"/>
            <ac:spMk id="6" creationId="{AB676C24-7FBE-6E78-0157-DA6BB7047532}"/>
          </ac:spMkLst>
        </pc:spChg>
        <pc:spChg chg="add del mod">
          <ac:chgData name="Jacqueline Vandertuin" userId="2d211383-082b-447e-9496-df958b74ca64" providerId="ADAL" clId="{7B59B51F-6BEE-4CE0-BE61-2DFB8A8BA72B}" dt="2024-04-16T12:24:10.767" v="7372" actId="478"/>
          <ac:spMkLst>
            <pc:docMk/>
            <pc:sldMk cId="0" sldId="258"/>
            <ac:spMk id="7" creationId="{D0DB2F27-38CB-56AF-DAFF-CB80663635ED}"/>
          </ac:spMkLst>
        </pc:spChg>
        <pc:spChg chg="add del mod">
          <ac:chgData name="Jacqueline Vandertuin" userId="2d211383-082b-447e-9496-df958b74ca64" providerId="ADAL" clId="{7B59B51F-6BEE-4CE0-BE61-2DFB8A8BA72B}" dt="2024-04-16T12:24:04.085" v="7370" actId="700"/>
          <ac:spMkLst>
            <pc:docMk/>
            <pc:sldMk cId="0" sldId="258"/>
            <ac:spMk id="8" creationId="{520B6FC7-2918-5CFA-F02B-E9DEA926ED3D}"/>
          </ac:spMkLst>
        </pc:spChg>
        <pc:spChg chg="del mod">
          <ac:chgData name="Jacqueline Vandertuin" userId="2d211383-082b-447e-9496-df958b74ca64" providerId="ADAL" clId="{7B59B51F-6BEE-4CE0-BE61-2DFB8A8BA72B}" dt="2024-04-16T12:23:58.737" v="7369" actId="478"/>
          <ac:spMkLst>
            <pc:docMk/>
            <pc:sldMk cId="0" sldId="258"/>
            <ac:spMk id="238" creationId="{00000000-0000-0000-0000-000000000000}"/>
          </ac:spMkLst>
        </pc:spChg>
        <pc:spChg chg="mod ord">
          <ac:chgData name="Jacqueline Vandertuin" userId="2d211383-082b-447e-9496-df958b74ca64" providerId="ADAL" clId="{7B59B51F-6BEE-4CE0-BE61-2DFB8A8BA72B}" dt="2024-04-16T12:24:53.786" v="7378" actId="27636"/>
          <ac:spMkLst>
            <pc:docMk/>
            <pc:sldMk cId="0" sldId="258"/>
            <ac:spMk id="239" creationId="{00000000-0000-0000-0000-000000000000}"/>
          </ac:spMkLst>
        </pc:spChg>
        <pc:picChg chg="add del mod">
          <ac:chgData name="Jacqueline Vandertuin" userId="2d211383-082b-447e-9496-df958b74ca64" providerId="ADAL" clId="{7B59B51F-6BEE-4CE0-BE61-2DFB8A8BA72B}" dt="2024-04-10T18:38:12.378" v="7143" actId="478"/>
          <ac:picMkLst>
            <pc:docMk/>
            <pc:sldMk cId="0" sldId="258"/>
            <ac:picMk id="2" creationId="{7AAC4371-99C5-8BDC-41F0-5089D023B313}"/>
          </ac:picMkLst>
        </pc:picChg>
        <pc:picChg chg="add mod">
          <ac:chgData name="Jacqueline Vandertuin" userId="2d211383-082b-447e-9496-df958b74ca64" providerId="ADAL" clId="{7B59B51F-6BEE-4CE0-BE61-2DFB8A8BA72B}" dt="2024-04-10T18:38:14.397" v="7144"/>
          <ac:picMkLst>
            <pc:docMk/>
            <pc:sldMk cId="0" sldId="258"/>
            <ac:picMk id="5" creationId="{A5C0345C-BA89-0904-E6B0-4E6DFBE2570E}"/>
          </ac:picMkLst>
        </pc:picChg>
        <pc:picChg chg="mod">
          <ac:chgData name="Jacqueline Vandertuin" userId="2d211383-082b-447e-9496-df958b74ca64" providerId="ADAL" clId="{7B59B51F-6BEE-4CE0-BE61-2DFB8A8BA72B}" dt="2024-04-16T12:25:01.160" v="7379" actId="1076"/>
          <ac:picMkLst>
            <pc:docMk/>
            <pc:sldMk cId="0" sldId="258"/>
            <ac:picMk id="237" creationId="{00000000-0000-0000-0000-000000000000}"/>
          </ac:picMkLst>
        </pc:picChg>
      </pc:sldChg>
      <pc:sldChg chg="addSp modSp add del mod">
        <pc:chgData name="Jacqueline Vandertuin" userId="2d211383-082b-447e-9496-df958b74ca64" providerId="ADAL" clId="{7B59B51F-6BEE-4CE0-BE61-2DFB8A8BA72B}" dt="2024-04-10T15:19:48.283" v="4205" actId="2696"/>
        <pc:sldMkLst>
          <pc:docMk/>
          <pc:sldMk cId="0" sldId="263"/>
        </pc:sldMkLst>
        <pc:spChg chg="mod">
          <ac:chgData name="Jacqueline Vandertuin" userId="2d211383-082b-447e-9496-df958b74ca64" providerId="ADAL" clId="{7B59B51F-6BEE-4CE0-BE61-2DFB8A8BA72B}" dt="2024-04-04T12:15:17.536" v="442" actId="1076"/>
          <ac:spMkLst>
            <pc:docMk/>
            <pc:sldMk cId="0" sldId="263"/>
            <ac:spMk id="271" creationId="{00000000-0000-0000-0000-000000000000}"/>
          </ac:spMkLst>
        </pc:spChg>
        <pc:spChg chg="mod">
          <ac:chgData name="Jacqueline Vandertuin" userId="2d211383-082b-447e-9496-df958b74ca64" providerId="ADAL" clId="{7B59B51F-6BEE-4CE0-BE61-2DFB8A8BA72B}" dt="2024-04-04T12:15:10.946" v="441" actId="27636"/>
          <ac:spMkLst>
            <pc:docMk/>
            <pc:sldMk cId="0" sldId="263"/>
            <ac:spMk id="272" creationId="{00000000-0000-0000-0000-000000000000}"/>
          </ac:spMkLst>
        </pc:spChg>
        <pc:picChg chg="add mod">
          <ac:chgData name="Jacqueline Vandertuin" userId="2d211383-082b-447e-9496-df958b74ca64" providerId="ADAL" clId="{7B59B51F-6BEE-4CE0-BE61-2DFB8A8BA72B}" dt="2024-04-04T12:20:16.515" v="457" actId="1076"/>
          <ac:picMkLst>
            <pc:docMk/>
            <pc:sldMk cId="0" sldId="263"/>
            <ac:picMk id="2" creationId="{D64A9DEE-C3A5-A630-DA92-AA188529AE15}"/>
          </ac:picMkLst>
        </pc:picChg>
      </pc:sldChg>
      <pc:sldChg chg="modSp del mod chgLayout">
        <pc:chgData name="Jacqueline Vandertuin" userId="2d211383-082b-447e-9496-df958b74ca64" providerId="ADAL" clId="{7B59B51F-6BEE-4CE0-BE61-2DFB8A8BA72B}" dt="2024-04-02T15:40:48.853" v="394" actId="2696"/>
        <pc:sldMkLst>
          <pc:docMk/>
          <pc:sldMk cId="3760750691" sldId="278"/>
        </pc:sldMkLst>
        <pc:spChg chg="mod ord">
          <ac:chgData name="Jacqueline Vandertuin" userId="2d211383-082b-447e-9496-df958b74ca64" providerId="ADAL" clId="{7B59B51F-6BEE-4CE0-BE61-2DFB8A8BA72B}" dt="2024-04-02T15:21:10.560" v="64" actId="27636"/>
          <ac:spMkLst>
            <pc:docMk/>
            <pc:sldMk cId="3760750691" sldId="278"/>
            <ac:spMk id="3" creationId="{50372377-BA46-4692-55FF-52B456BDAD48}"/>
          </ac:spMkLst>
        </pc:spChg>
        <pc:spChg chg="mod ord">
          <ac:chgData name="Jacqueline Vandertuin" userId="2d211383-082b-447e-9496-df958b74ca64" providerId="ADAL" clId="{7B59B51F-6BEE-4CE0-BE61-2DFB8A8BA72B}" dt="2024-04-02T15:20:09.542" v="1" actId="700"/>
          <ac:spMkLst>
            <pc:docMk/>
            <pc:sldMk cId="3760750691" sldId="278"/>
            <ac:spMk id="12" creationId="{00000000-0000-0000-0000-000000000000}"/>
          </ac:spMkLst>
        </pc:spChg>
      </pc:sldChg>
      <pc:sldChg chg="addSp delSp modSp add del mod modClrScheme chgLayout modNotes modNotesTx">
        <pc:chgData name="Jacqueline Vandertuin" userId="2d211383-082b-447e-9496-df958b74ca64" providerId="ADAL" clId="{7B59B51F-6BEE-4CE0-BE61-2DFB8A8BA72B}" dt="2024-04-23T19:20:38.326" v="8931" actId="2696"/>
        <pc:sldMkLst>
          <pc:docMk/>
          <pc:sldMk cId="0" sldId="280"/>
        </pc:sldMkLst>
        <pc:spChg chg="add mod">
          <ac:chgData name="Jacqueline Vandertuin" userId="2d211383-082b-447e-9496-df958b74ca64" providerId="ADAL" clId="{7B59B51F-6BEE-4CE0-BE61-2DFB8A8BA72B}" dt="2024-04-18T21:09:53.167" v="8586" actId="1076"/>
          <ac:spMkLst>
            <pc:docMk/>
            <pc:sldMk cId="0" sldId="280"/>
            <ac:spMk id="2" creationId="{CA7BAEBE-D029-CC40-AA40-D283E51A8330}"/>
          </ac:spMkLst>
        </pc:spChg>
        <pc:spChg chg="add mod">
          <ac:chgData name="Jacqueline Vandertuin" userId="2d211383-082b-447e-9496-df958b74ca64" providerId="ADAL" clId="{7B59B51F-6BEE-4CE0-BE61-2DFB8A8BA72B}" dt="2024-04-18T21:04:04.884" v="8537" actId="1076"/>
          <ac:spMkLst>
            <pc:docMk/>
            <pc:sldMk cId="0" sldId="280"/>
            <ac:spMk id="3" creationId="{663DF882-8515-A73B-6928-A2E0FA533301}"/>
          </ac:spMkLst>
        </pc:spChg>
        <pc:spChg chg="add del mod">
          <ac:chgData name="Jacqueline Vandertuin" userId="2d211383-082b-447e-9496-df958b74ca64" providerId="ADAL" clId="{7B59B51F-6BEE-4CE0-BE61-2DFB8A8BA72B}" dt="2024-04-10T18:36:59.725" v="7123" actId="478"/>
          <ac:spMkLst>
            <pc:docMk/>
            <pc:sldMk cId="0" sldId="280"/>
            <ac:spMk id="3" creationId="{831A27F2-3D81-D181-25C7-85E9C6931ED5}"/>
          </ac:spMkLst>
        </pc:spChg>
        <pc:spChg chg="add del mod">
          <ac:chgData name="Jacqueline Vandertuin" userId="2d211383-082b-447e-9496-df958b74ca64" providerId="ADAL" clId="{7B59B51F-6BEE-4CE0-BE61-2DFB8A8BA72B}" dt="2024-04-10T18:37:01.242" v="7124" actId="478"/>
          <ac:spMkLst>
            <pc:docMk/>
            <pc:sldMk cId="0" sldId="280"/>
            <ac:spMk id="4" creationId="{B7BCC48A-A6F4-1426-A6DA-C4BBF8DC3E8E}"/>
          </ac:spMkLst>
        </pc:spChg>
        <pc:spChg chg="add del mod">
          <ac:chgData name="Jacqueline Vandertuin" userId="2d211383-082b-447e-9496-df958b74ca64" providerId="ADAL" clId="{7B59B51F-6BEE-4CE0-BE61-2DFB8A8BA72B}" dt="2024-04-16T12:34:19.622" v="7597" actId="478"/>
          <ac:spMkLst>
            <pc:docMk/>
            <pc:sldMk cId="0" sldId="280"/>
            <ac:spMk id="5" creationId="{FB7333E2-4747-C515-504A-96669746A9B1}"/>
          </ac:spMkLst>
        </pc:spChg>
        <pc:spChg chg="add mod">
          <ac:chgData name="Jacqueline Vandertuin" userId="2d211383-082b-447e-9496-df958b74ca64" providerId="ADAL" clId="{7B59B51F-6BEE-4CE0-BE61-2DFB8A8BA72B}" dt="2024-04-18T21:09:45.464" v="8584" actId="1076"/>
          <ac:spMkLst>
            <pc:docMk/>
            <pc:sldMk cId="0" sldId="280"/>
            <ac:spMk id="6" creationId="{8FC74B69-BBDC-A38A-D205-3ECB811C9442}"/>
          </ac:spMkLst>
        </pc:spChg>
        <pc:spChg chg="del mod ord">
          <ac:chgData name="Jacqueline Vandertuin" userId="2d211383-082b-447e-9496-df958b74ca64" providerId="ADAL" clId="{7B59B51F-6BEE-4CE0-BE61-2DFB8A8BA72B}" dt="2024-04-16T12:35:38.585" v="7631" actId="478"/>
          <ac:spMkLst>
            <pc:docMk/>
            <pc:sldMk cId="0" sldId="280"/>
            <ac:spMk id="418" creationId="{00000000-0000-0000-0000-000000000000}"/>
          </ac:spMkLst>
        </pc:spChg>
        <pc:spChg chg="mod ord">
          <ac:chgData name="Jacqueline Vandertuin" userId="2d211383-082b-447e-9496-df958b74ca64" providerId="ADAL" clId="{7B59B51F-6BEE-4CE0-BE61-2DFB8A8BA72B}" dt="2024-04-16T13:29:35.351" v="8458" actId="20577"/>
          <ac:spMkLst>
            <pc:docMk/>
            <pc:sldMk cId="0" sldId="280"/>
            <ac:spMk id="419" creationId="{00000000-0000-0000-0000-000000000000}"/>
          </ac:spMkLst>
        </pc:spChg>
        <pc:picChg chg="add del mod">
          <ac:chgData name="Jacqueline Vandertuin" userId="2d211383-082b-447e-9496-df958b74ca64" providerId="ADAL" clId="{7B59B51F-6BEE-4CE0-BE61-2DFB8A8BA72B}" dt="2024-04-10T18:37:11.792" v="7127" actId="478"/>
          <ac:picMkLst>
            <pc:docMk/>
            <pc:sldMk cId="0" sldId="280"/>
            <ac:picMk id="2" creationId="{5BBAD6DC-F6D1-B734-A8AA-FBE897839D77}"/>
          </ac:picMkLst>
        </pc:picChg>
        <pc:picChg chg="add mod">
          <ac:chgData name="Jacqueline Vandertuin" userId="2d211383-082b-447e-9496-df958b74ca64" providerId="ADAL" clId="{7B59B51F-6BEE-4CE0-BE61-2DFB8A8BA72B}" dt="2024-04-10T18:37:17.879" v="7128"/>
          <ac:picMkLst>
            <pc:docMk/>
            <pc:sldMk cId="0" sldId="280"/>
            <ac:picMk id="7" creationId="{77891C90-69E1-DF66-CFAA-BB96849E5748}"/>
          </ac:picMkLst>
        </pc:picChg>
      </pc:sldChg>
      <pc:sldChg chg="addSp delSp modSp mod setBg modClrScheme chgLayout modNotesTx">
        <pc:chgData name="Jacqueline Vandertuin" userId="2d211383-082b-447e-9496-df958b74ca64" providerId="ADAL" clId="{7B59B51F-6BEE-4CE0-BE61-2DFB8A8BA72B}" dt="2024-04-24T14:16:12.366" v="9614" actId="255"/>
        <pc:sldMkLst>
          <pc:docMk/>
          <pc:sldMk cId="4194913310" sldId="281"/>
        </pc:sldMkLst>
        <pc:spChg chg="del mod">
          <ac:chgData name="Jacqueline Vandertuin" userId="2d211383-082b-447e-9496-df958b74ca64" providerId="ADAL" clId="{7B59B51F-6BEE-4CE0-BE61-2DFB8A8BA72B}" dt="2024-04-10T18:37:46.419" v="7136" actId="478"/>
          <ac:spMkLst>
            <pc:docMk/>
            <pc:sldMk cId="4194913310" sldId="281"/>
            <ac:spMk id="2" creationId="{00000000-0000-0000-0000-000000000000}"/>
          </ac:spMkLst>
        </pc:spChg>
        <pc:spChg chg="add mod">
          <ac:chgData name="Jacqueline Vandertuin" userId="2d211383-082b-447e-9496-df958b74ca64" providerId="ADAL" clId="{7B59B51F-6BEE-4CE0-BE61-2DFB8A8BA72B}" dt="2024-04-18T21:03:57.396" v="8535" actId="1076"/>
          <ac:spMkLst>
            <pc:docMk/>
            <pc:sldMk cId="4194913310" sldId="281"/>
            <ac:spMk id="2" creationId="{19564E1E-A6B1-3846-ABAD-417A3AC156FF}"/>
          </ac:spMkLst>
        </pc:spChg>
        <pc:spChg chg="add del mod">
          <ac:chgData name="Jacqueline Vandertuin" userId="2d211383-082b-447e-9496-df958b74ca64" providerId="ADAL" clId="{7B59B51F-6BEE-4CE0-BE61-2DFB8A8BA72B}" dt="2024-04-16T12:26:16.426" v="7419" actId="478"/>
          <ac:spMkLst>
            <pc:docMk/>
            <pc:sldMk cId="4194913310" sldId="281"/>
            <ac:spMk id="3" creationId="{0D5A9F52-A1D7-10AC-14F8-01413D7FA468}"/>
          </ac:spMkLst>
        </pc:spChg>
        <pc:spChg chg="del mod ord">
          <ac:chgData name="Jacqueline Vandertuin" userId="2d211383-082b-447e-9496-df958b74ca64" providerId="ADAL" clId="{7B59B51F-6BEE-4CE0-BE61-2DFB8A8BA72B}" dt="2024-04-02T15:23:57.870" v="172" actId="478"/>
          <ac:spMkLst>
            <pc:docMk/>
            <pc:sldMk cId="4194913310" sldId="281"/>
            <ac:spMk id="3" creationId="{C243F1D4-393F-6E47-A618-62A91435B7C9}"/>
          </ac:spMkLst>
        </pc:spChg>
        <pc:spChg chg="add del mod ord">
          <ac:chgData name="Jacqueline Vandertuin" userId="2d211383-082b-447e-9496-df958b74ca64" providerId="ADAL" clId="{7B59B51F-6BEE-4CE0-BE61-2DFB8A8BA72B}" dt="2024-04-16T12:26:40.395" v="7420" actId="700"/>
          <ac:spMkLst>
            <pc:docMk/>
            <pc:sldMk cId="4194913310" sldId="281"/>
            <ac:spMk id="4" creationId="{679D472C-4A0E-5DDC-F47E-5C340833D705}"/>
          </ac:spMkLst>
        </pc:spChg>
        <pc:spChg chg="add del mod">
          <ac:chgData name="Jacqueline Vandertuin" userId="2d211383-082b-447e-9496-df958b74ca64" providerId="ADAL" clId="{7B59B51F-6BEE-4CE0-BE61-2DFB8A8BA72B}" dt="2024-04-16T12:30:17.098" v="7447" actId="478"/>
          <ac:spMkLst>
            <pc:docMk/>
            <pc:sldMk cId="4194913310" sldId="281"/>
            <ac:spMk id="5" creationId="{82C94568-0390-3C29-8EC5-A84139F1592E}"/>
          </ac:spMkLst>
        </pc:spChg>
        <pc:spChg chg="del mod">
          <ac:chgData name="Jacqueline Vandertuin" userId="2d211383-082b-447e-9496-df958b74ca64" providerId="ADAL" clId="{7B59B51F-6BEE-4CE0-BE61-2DFB8A8BA72B}" dt="2024-04-10T18:37:44.808" v="7135" actId="478"/>
          <ac:spMkLst>
            <pc:docMk/>
            <pc:sldMk cId="4194913310" sldId="281"/>
            <ac:spMk id="6" creationId="{00000000-0000-0000-0000-000000000000}"/>
          </ac:spMkLst>
        </pc:spChg>
        <pc:spChg chg="add mod">
          <ac:chgData name="Jacqueline Vandertuin" userId="2d211383-082b-447e-9496-df958b74ca64" providerId="ADAL" clId="{7B59B51F-6BEE-4CE0-BE61-2DFB8A8BA72B}" dt="2024-04-18T21:03:13.183" v="8530" actId="1076"/>
          <ac:spMkLst>
            <pc:docMk/>
            <pc:sldMk cId="4194913310" sldId="281"/>
            <ac:spMk id="6" creationId="{7F8A2902-6022-0C5B-E5C9-9890D338896C}"/>
          </ac:spMkLst>
        </pc:spChg>
        <pc:spChg chg="add mod">
          <ac:chgData name="Jacqueline Vandertuin" userId="2d211383-082b-447e-9496-df958b74ca64" providerId="ADAL" clId="{7B59B51F-6BEE-4CE0-BE61-2DFB8A8BA72B}" dt="2024-04-18T21:03:07.242" v="8528" actId="1076"/>
          <ac:spMkLst>
            <pc:docMk/>
            <pc:sldMk cId="4194913310" sldId="281"/>
            <ac:spMk id="7" creationId="{F2BB1F2B-19CD-C2CF-40E3-9A98778069C9}"/>
          </ac:spMkLst>
        </pc:spChg>
        <pc:spChg chg="add mod ord">
          <ac:chgData name="Jacqueline Vandertuin" userId="2d211383-082b-447e-9496-df958b74ca64" providerId="ADAL" clId="{7B59B51F-6BEE-4CE0-BE61-2DFB8A8BA72B}" dt="2024-04-24T14:16:12.366" v="9614" actId="255"/>
          <ac:spMkLst>
            <pc:docMk/>
            <pc:sldMk cId="4194913310" sldId="281"/>
            <ac:spMk id="8" creationId="{230F9608-1092-8220-357F-89B3DC3121DA}"/>
          </ac:spMkLst>
        </pc:spChg>
        <pc:graphicFrameChg chg="del mod">
          <ac:chgData name="Jacqueline Vandertuin" userId="2d211383-082b-447e-9496-df958b74ca64" providerId="ADAL" clId="{7B59B51F-6BEE-4CE0-BE61-2DFB8A8BA72B}" dt="2024-04-02T15:23:57.870" v="172" actId="478"/>
          <ac:graphicFrameMkLst>
            <pc:docMk/>
            <pc:sldMk cId="4194913310" sldId="281"/>
            <ac:graphicFrameMk id="16" creationId="{00000000-0000-0000-0000-000000000000}"/>
          </ac:graphicFrameMkLst>
        </pc:graphicFrameChg>
        <pc:picChg chg="del">
          <ac:chgData name="Jacqueline Vandertuin" userId="2d211383-082b-447e-9496-df958b74ca64" providerId="ADAL" clId="{7B59B51F-6BEE-4CE0-BE61-2DFB8A8BA72B}" dt="2024-04-10T18:37:58.657" v="7139" actId="478"/>
          <ac:picMkLst>
            <pc:docMk/>
            <pc:sldMk cId="4194913310" sldId="281"/>
            <ac:picMk id="5" creationId="{C64DCC75-B485-D047-9D82-10498B3D183B}"/>
          </ac:picMkLst>
        </pc:picChg>
        <pc:picChg chg="add mod">
          <ac:chgData name="Jacqueline Vandertuin" userId="2d211383-082b-447e-9496-df958b74ca64" providerId="ADAL" clId="{7B59B51F-6BEE-4CE0-BE61-2DFB8A8BA72B}" dt="2024-04-16T12:26:56.819" v="7422" actId="26606"/>
          <ac:picMkLst>
            <pc:docMk/>
            <pc:sldMk cId="4194913310" sldId="281"/>
            <ac:picMk id="9" creationId="{1BC86BB3-71B0-9865-85FD-8AB3A704A5ED}"/>
          </ac:picMkLst>
        </pc:picChg>
        <pc:picChg chg="add del">
          <ac:chgData name="Jacqueline Vandertuin" userId="2d211383-082b-447e-9496-df958b74ca64" providerId="ADAL" clId="{7B59B51F-6BEE-4CE0-BE61-2DFB8A8BA72B}" dt="2024-04-04T12:14:25.049" v="439" actId="478"/>
          <ac:picMkLst>
            <pc:docMk/>
            <pc:sldMk cId="4194913310" sldId="281"/>
            <ac:picMk id="9" creationId="{4E3C4862-88C1-549D-8D76-DB78271EA966}"/>
          </ac:picMkLst>
        </pc:picChg>
      </pc:sldChg>
      <pc:sldChg chg="addSp delSp modSp add del mod modNotes">
        <pc:chgData name="Jacqueline Vandertuin" userId="2d211383-082b-447e-9496-df958b74ca64" providerId="ADAL" clId="{7B59B51F-6BEE-4CE0-BE61-2DFB8A8BA72B}" dt="2024-04-16T12:38:58.792" v="7762" actId="47"/>
        <pc:sldMkLst>
          <pc:docMk/>
          <pc:sldMk cId="0" sldId="282"/>
        </pc:sldMkLst>
        <pc:spChg chg="add del mod">
          <ac:chgData name="Jacqueline Vandertuin" userId="2d211383-082b-447e-9496-df958b74ca64" providerId="ADAL" clId="{7B59B51F-6BEE-4CE0-BE61-2DFB8A8BA72B}" dt="2024-04-10T18:35:24.694" v="7105" actId="478"/>
          <ac:spMkLst>
            <pc:docMk/>
            <pc:sldMk cId="0" sldId="282"/>
            <ac:spMk id="3" creationId="{3F2FE667-A21D-FA3A-026A-DED5BB342903}"/>
          </ac:spMkLst>
        </pc:spChg>
        <pc:spChg chg="add del mod">
          <ac:chgData name="Jacqueline Vandertuin" userId="2d211383-082b-447e-9496-df958b74ca64" providerId="ADAL" clId="{7B59B51F-6BEE-4CE0-BE61-2DFB8A8BA72B}" dt="2024-04-10T18:35:26.411" v="7106" actId="478"/>
          <ac:spMkLst>
            <pc:docMk/>
            <pc:sldMk cId="0" sldId="282"/>
            <ac:spMk id="4" creationId="{8A067094-51CE-5CBB-EC28-3AD663C44C4E}"/>
          </ac:spMkLst>
        </pc:spChg>
        <pc:spChg chg="add mod">
          <ac:chgData name="Jacqueline Vandertuin" userId="2d211383-082b-447e-9496-df958b74ca64" providerId="ADAL" clId="{7B59B51F-6BEE-4CE0-BE61-2DFB8A8BA72B}" dt="2024-04-10T18:35:33.667" v="7107"/>
          <ac:spMkLst>
            <pc:docMk/>
            <pc:sldMk cId="0" sldId="282"/>
            <ac:spMk id="5" creationId="{D11EA4C4-8D5F-5FC7-68FD-165151A61CD2}"/>
          </ac:spMkLst>
        </pc:spChg>
        <pc:spChg chg="add mod">
          <ac:chgData name="Jacqueline Vandertuin" userId="2d211383-082b-447e-9496-df958b74ca64" providerId="ADAL" clId="{7B59B51F-6BEE-4CE0-BE61-2DFB8A8BA72B}" dt="2024-04-10T18:35:40.263" v="7108"/>
          <ac:spMkLst>
            <pc:docMk/>
            <pc:sldMk cId="0" sldId="282"/>
            <ac:spMk id="6" creationId="{5D75F775-671F-FE23-34A8-3B031018D645}"/>
          </ac:spMkLst>
        </pc:spChg>
        <pc:spChg chg="mod">
          <ac:chgData name="Jacqueline Vandertuin" userId="2d211383-082b-447e-9496-df958b74ca64" providerId="ADAL" clId="{7B59B51F-6BEE-4CE0-BE61-2DFB8A8BA72B}" dt="2024-04-10T18:49:06.342" v="7156" actId="1076"/>
          <ac:spMkLst>
            <pc:docMk/>
            <pc:sldMk cId="0" sldId="282"/>
            <ac:spMk id="430" creationId="{00000000-0000-0000-0000-000000000000}"/>
          </ac:spMkLst>
        </pc:spChg>
        <pc:spChg chg="mod">
          <ac:chgData name="Jacqueline Vandertuin" userId="2d211383-082b-447e-9496-df958b74ca64" providerId="ADAL" clId="{7B59B51F-6BEE-4CE0-BE61-2DFB8A8BA72B}" dt="2024-04-10T18:55:22.302" v="7249" actId="12"/>
          <ac:spMkLst>
            <pc:docMk/>
            <pc:sldMk cId="0" sldId="282"/>
            <ac:spMk id="431" creationId="{00000000-0000-0000-0000-000000000000}"/>
          </ac:spMkLst>
        </pc:spChg>
        <pc:picChg chg="add del mod">
          <ac:chgData name="Jacqueline Vandertuin" userId="2d211383-082b-447e-9496-df958b74ca64" providerId="ADAL" clId="{7B59B51F-6BEE-4CE0-BE61-2DFB8A8BA72B}" dt="2024-04-10T18:36:29.103" v="7115" actId="478"/>
          <ac:picMkLst>
            <pc:docMk/>
            <pc:sldMk cId="0" sldId="282"/>
            <ac:picMk id="2" creationId="{29E76952-30A9-8362-6BED-827D95BD1FEA}"/>
          </ac:picMkLst>
        </pc:picChg>
        <pc:picChg chg="add mod">
          <ac:chgData name="Jacqueline Vandertuin" userId="2d211383-082b-447e-9496-df958b74ca64" providerId="ADAL" clId="{7B59B51F-6BEE-4CE0-BE61-2DFB8A8BA72B}" dt="2024-04-10T18:36:31.281" v="7116"/>
          <ac:picMkLst>
            <pc:docMk/>
            <pc:sldMk cId="0" sldId="282"/>
            <ac:picMk id="7" creationId="{480AC278-7454-CDC6-68B5-5437B6750B38}"/>
          </ac:picMkLst>
        </pc:picChg>
      </pc:sldChg>
      <pc:sldChg chg="addSp delSp modSp add del mod modNotes">
        <pc:chgData name="Jacqueline Vandertuin" userId="2d211383-082b-447e-9496-df958b74ca64" providerId="ADAL" clId="{7B59B51F-6BEE-4CE0-BE61-2DFB8A8BA72B}" dt="2024-04-16T12:39:36.265" v="7793" actId="47"/>
        <pc:sldMkLst>
          <pc:docMk/>
          <pc:sldMk cId="0" sldId="283"/>
        </pc:sldMkLst>
        <pc:spChg chg="add del mod">
          <ac:chgData name="Jacqueline Vandertuin" userId="2d211383-082b-447e-9496-df958b74ca64" providerId="ADAL" clId="{7B59B51F-6BEE-4CE0-BE61-2DFB8A8BA72B}" dt="2024-04-10T18:35:07.215" v="7102" actId="478"/>
          <ac:spMkLst>
            <pc:docMk/>
            <pc:sldMk cId="0" sldId="283"/>
            <ac:spMk id="3" creationId="{E2C45642-A6F6-B90E-2416-42EDA6B1C26F}"/>
          </ac:spMkLst>
        </pc:spChg>
        <pc:spChg chg="add del mod">
          <ac:chgData name="Jacqueline Vandertuin" userId="2d211383-082b-447e-9496-df958b74ca64" providerId="ADAL" clId="{7B59B51F-6BEE-4CE0-BE61-2DFB8A8BA72B}" dt="2024-04-10T18:35:05.461" v="7101" actId="478"/>
          <ac:spMkLst>
            <pc:docMk/>
            <pc:sldMk cId="0" sldId="283"/>
            <ac:spMk id="4" creationId="{6BB0A44A-2DAD-EB74-BAA5-3BBA5A875D15}"/>
          </ac:spMkLst>
        </pc:spChg>
        <pc:spChg chg="add mod">
          <ac:chgData name="Jacqueline Vandertuin" userId="2d211383-082b-447e-9496-df958b74ca64" providerId="ADAL" clId="{7B59B51F-6BEE-4CE0-BE61-2DFB8A8BA72B}" dt="2024-04-10T18:35:14.180" v="7103"/>
          <ac:spMkLst>
            <pc:docMk/>
            <pc:sldMk cId="0" sldId="283"/>
            <ac:spMk id="5" creationId="{784DED89-316A-F3B1-5445-ADF444CEC708}"/>
          </ac:spMkLst>
        </pc:spChg>
        <pc:spChg chg="add mod">
          <ac:chgData name="Jacqueline Vandertuin" userId="2d211383-082b-447e-9496-df958b74ca64" providerId="ADAL" clId="{7B59B51F-6BEE-4CE0-BE61-2DFB8A8BA72B}" dt="2024-04-10T18:35:20.750" v="7104"/>
          <ac:spMkLst>
            <pc:docMk/>
            <pc:sldMk cId="0" sldId="283"/>
            <ac:spMk id="6" creationId="{08FFEC7B-4FA2-9483-17C3-9C0CCD90EC25}"/>
          </ac:spMkLst>
        </pc:spChg>
        <pc:spChg chg="mod">
          <ac:chgData name="Jacqueline Vandertuin" userId="2d211383-082b-447e-9496-df958b74ca64" providerId="ADAL" clId="{7B59B51F-6BEE-4CE0-BE61-2DFB8A8BA72B}" dt="2024-04-10T18:49:16.552" v="7158" actId="1076"/>
          <ac:spMkLst>
            <pc:docMk/>
            <pc:sldMk cId="0" sldId="283"/>
            <ac:spMk id="436" creationId="{00000000-0000-0000-0000-000000000000}"/>
          </ac:spMkLst>
        </pc:spChg>
        <pc:spChg chg="mod">
          <ac:chgData name="Jacqueline Vandertuin" userId="2d211383-082b-447e-9496-df958b74ca64" providerId="ADAL" clId="{7B59B51F-6BEE-4CE0-BE61-2DFB8A8BA72B}" dt="2024-04-10T18:55:36.901" v="7253" actId="12"/>
          <ac:spMkLst>
            <pc:docMk/>
            <pc:sldMk cId="0" sldId="283"/>
            <ac:spMk id="437" creationId="{00000000-0000-0000-0000-000000000000}"/>
          </ac:spMkLst>
        </pc:spChg>
        <pc:picChg chg="add del mod">
          <ac:chgData name="Jacqueline Vandertuin" userId="2d211383-082b-447e-9496-df958b74ca64" providerId="ADAL" clId="{7B59B51F-6BEE-4CE0-BE61-2DFB8A8BA72B}" dt="2024-04-10T18:36:22.494" v="7113" actId="478"/>
          <ac:picMkLst>
            <pc:docMk/>
            <pc:sldMk cId="0" sldId="283"/>
            <ac:picMk id="2" creationId="{57D09522-DF86-9DFA-4C15-492AD0AA3E63}"/>
          </ac:picMkLst>
        </pc:picChg>
        <pc:picChg chg="add mod">
          <ac:chgData name="Jacqueline Vandertuin" userId="2d211383-082b-447e-9496-df958b74ca64" providerId="ADAL" clId="{7B59B51F-6BEE-4CE0-BE61-2DFB8A8BA72B}" dt="2024-04-10T18:36:24.354" v="7114"/>
          <ac:picMkLst>
            <pc:docMk/>
            <pc:sldMk cId="0" sldId="283"/>
            <ac:picMk id="7" creationId="{7FADFBA7-6FF4-BAC7-D48D-7134771D76F8}"/>
          </ac:picMkLst>
        </pc:picChg>
      </pc:sldChg>
      <pc:sldChg chg="addSp delSp modSp add del mod modNotes">
        <pc:chgData name="Jacqueline Vandertuin" userId="2d211383-082b-447e-9496-df958b74ca64" providerId="ADAL" clId="{7B59B51F-6BEE-4CE0-BE61-2DFB8A8BA72B}" dt="2024-04-16T12:40:49.793" v="7852" actId="47"/>
        <pc:sldMkLst>
          <pc:docMk/>
          <pc:sldMk cId="0" sldId="284"/>
        </pc:sldMkLst>
        <pc:spChg chg="add del mod">
          <ac:chgData name="Jacqueline Vandertuin" userId="2d211383-082b-447e-9496-df958b74ca64" providerId="ADAL" clId="{7B59B51F-6BEE-4CE0-BE61-2DFB8A8BA72B}" dt="2024-04-10T18:34:49.640" v="7097" actId="478"/>
          <ac:spMkLst>
            <pc:docMk/>
            <pc:sldMk cId="0" sldId="284"/>
            <ac:spMk id="3" creationId="{561C3D08-1D8C-CDDA-5832-4596D93A9239}"/>
          </ac:spMkLst>
        </pc:spChg>
        <pc:spChg chg="add del mod">
          <ac:chgData name="Jacqueline Vandertuin" userId="2d211383-082b-447e-9496-df958b74ca64" providerId="ADAL" clId="{7B59B51F-6BEE-4CE0-BE61-2DFB8A8BA72B}" dt="2024-04-10T18:34:51.336" v="7098" actId="478"/>
          <ac:spMkLst>
            <pc:docMk/>
            <pc:sldMk cId="0" sldId="284"/>
            <ac:spMk id="4" creationId="{60D64703-AFEE-194C-23C1-37F2EB654976}"/>
          </ac:spMkLst>
        </pc:spChg>
        <pc:spChg chg="add mod">
          <ac:chgData name="Jacqueline Vandertuin" userId="2d211383-082b-447e-9496-df958b74ca64" providerId="ADAL" clId="{7B59B51F-6BEE-4CE0-BE61-2DFB8A8BA72B}" dt="2024-04-10T18:34:53.641" v="7099"/>
          <ac:spMkLst>
            <pc:docMk/>
            <pc:sldMk cId="0" sldId="284"/>
            <ac:spMk id="5" creationId="{B2909CAC-B6F7-2B3F-DCAE-CD336719AB50}"/>
          </ac:spMkLst>
        </pc:spChg>
        <pc:spChg chg="add mod">
          <ac:chgData name="Jacqueline Vandertuin" userId="2d211383-082b-447e-9496-df958b74ca64" providerId="ADAL" clId="{7B59B51F-6BEE-4CE0-BE61-2DFB8A8BA72B}" dt="2024-04-10T18:35:00.516" v="7100"/>
          <ac:spMkLst>
            <pc:docMk/>
            <pc:sldMk cId="0" sldId="284"/>
            <ac:spMk id="6" creationId="{E99C3114-0A62-38FD-7BFE-2345216CC4DF}"/>
          </ac:spMkLst>
        </pc:spChg>
        <pc:spChg chg="mod">
          <ac:chgData name="Jacqueline Vandertuin" userId="2d211383-082b-447e-9496-df958b74ca64" providerId="ADAL" clId="{7B59B51F-6BEE-4CE0-BE61-2DFB8A8BA72B}" dt="2024-04-10T18:49:26.780" v="7160" actId="1076"/>
          <ac:spMkLst>
            <pc:docMk/>
            <pc:sldMk cId="0" sldId="284"/>
            <ac:spMk id="442" creationId="{00000000-0000-0000-0000-000000000000}"/>
          </ac:spMkLst>
        </pc:spChg>
        <pc:spChg chg="mod">
          <ac:chgData name="Jacqueline Vandertuin" userId="2d211383-082b-447e-9496-df958b74ca64" providerId="ADAL" clId="{7B59B51F-6BEE-4CE0-BE61-2DFB8A8BA72B}" dt="2024-04-16T12:40:38.192" v="7850" actId="21"/>
          <ac:spMkLst>
            <pc:docMk/>
            <pc:sldMk cId="0" sldId="284"/>
            <ac:spMk id="443" creationId="{00000000-0000-0000-0000-000000000000}"/>
          </ac:spMkLst>
        </pc:spChg>
        <pc:picChg chg="add del mod">
          <ac:chgData name="Jacqueline Vandertuin" userId="2d211383-082b-447e-9496-df958b74ca64" providerId="ADAL" clId="{7B59B51F-6BEE-4CE0-BE61-2DFB8A8BA72B}" dt="2024-04-10T18:36:11.962" v="7111" actId="478"/>
          <ac:picMkLst>
            <pc:docMk/>
            <pc:sldMk cId="0" sldId="284"/>
            <ac:picMk id="2" creationId="{658B8439-5A26-5AC7-D3E0-CD3142F28CF5}"/>
          </ac:picMkLst>
        </pc:picChg>
        <pc:picChg chg="add mod">
          <ac:chgData name="Jacqueline Vandertuin" userId="2d211383-082b-447e-9496-df958b74ca64" providerId="ADAL" clId="{7B59B51F-6BEE-4CE0-BE61-2DFB8A8BA72B}" dt="2024-04-10T18:36:14.364" v="7112"/>
          <ac:picMkLst>
            <pc:docMk/>
            <pc:sldMk cId="0" sldId="284"/>
            <ac:picMk id="7" creationId="{98CD8AD2-1CA2-CC20-EC0A-FD4C9AB315AA}"/>
          </ac:picMkLst>
        </pc:picChg>
      </pc:sldChg>
      <pc:sldChg chg="addSp modSp del mod modClrScheme chgLayout">
        <pc:chgData name="Jacqueline Vandertuin" userId="2d211383-082b-447e-9496-df958b74ca64" providerId="ADAL" clId="{7B59B51F-6BEE-4CE0-BE61-2DFB8A8BA72B}" dt="2024-04-02T15:25:56.187" v="240" actId="2696"/>
        <pc:sldMkLst>
          <pc:docMk/>
          <pc:sldMk cId="1517798698" sldId="298"/>
        </pc:sldMkLst>
        <pc:spChg chg="mod">
          <ac:chgData name="Jacqueline Vandertuin" userId="2d211383-082b-447e-9496-df958b74ca64" providerId="ADAL" clId="{7B59B51F-6BEE-4CE0-BE61-2DFB8A8BA72B}" dt="2024-04-02T15:24:35.041" v="210" actId="1076"/>
          <ac:spMkLst>
            <pc:docMk/>
            <pc:sldMk cId="1517798698" sldId="298"/>
            <ac:spMk id="2" creationId="{00000000-0000-0000-0000-000000000000}"/>
          </ac:spMkLst>
        </pc:spChg>
        <pc:spChg chg="mod ord">
          <ac:chgData name="Jacqueline Vandertuin" userId="2d211383-082b-447e-9496-df958b74ca64" providerId="ADAL" clId="{7B59B51F-6BEE-4CE0-BE61-2DFB8A8BA72B}" dt="2024-04-02T15:24:23.505" v="208" actId="700"/>
          <ac:spMkLst>
            <pc:docMk/>
            <pc:sldMk cId="1517798698" sldId="298"/>
            <ac:spMk id="3" creationId="{C243F1D4-393F-6E47-A618-62A91435B7C9}"/>
          </ac:spMkLst>
        </pc:spChg>
        <pc:spChg chg="add mod ord">
          <ac:chgData name="Jacqueline Vandertuin" userId="2d211383-082b-447e-9496-df958b74ca64" providerId="ADAL" clId="{7B59B51F-6BEE-4CE0-BE61-2DFB8A8BA72B}" dt="2024-04-02T15:24:39.755" v="225" actId="20577"/>
          <ac:spMkLst>
            <pc:docMk/>
            <pc:sldMk cId="1517798698" sldId="298"/>
            <ac:spMk id="4" creationId="{E238F5DC-5F71-19DD-DAEB-A3166FB5E3B0}"/>
          </ac:spMkLst>
        </pc:spChg>
        <pc:spChg chg="mod">
          <ac:chgData name="Jacqueline Vandertuin" userId="2d211383-082b-447e-9496-df958b74ca64" providerId="ADAL" clId="{7B59B51F-6BEE-4CE0-BE61-2DFB8A8BA72B}" dt="2024-04-02T15:24:29.754" v="209" actId="1076"/>
          <ac:spMkLst>
            <pc:docMk/>
            <pc:sldMk cId="1517798698" sldId="298"/>
            <ac:spMk id="6" creationId="{00000000-0000-0000-0000-000000000000}"/>
          </ac:spMkLst>
        </pc:spChg>
      </pc:sldChg>
      <pc:sldChg chg="del">
        <pc:chgData name="Jacqueline Vandertuin" userId="2d211383-082b-447e-9496-df958b74ca64" providerId="ADAL" clId="{7B59B51F-6BEE-4CE0-BE61-2DFB8A8BA72B}" dt="2024-04-02T15:27:42.365" v="368" actId="2696"/>
        <pc:sldMkLst>
          <pc:docMk/>
          <pc:sldMk cId="1762741983" sldId="299"/>
        </pc:sldMkLst>
      </pc:sldChg>
      <pc:sldChg chg="addSp delSp modSp add mod setBg modClrScheme delDesignElem chgLayout">
        <pc:chgData name="Jacqueline Vandertuin" userId="2d211383-082b-447e-9496-df958b74ca64" providerId="ADAL" clId="{7B59B51F-6BEE-4CE0-BE61-2DFB8A8BA72B}" dt="2024-04-24T14:17:18.032" v="9617" actId="255"/>
        <pc:sldMkLst>
          <pc:docMk/>
          <pc:sldMk cId="256298532" sldId="300"/>
        </pc:sldMkLst>
        <pc:spChg chg="del mod">
          <ac:chgData name="Jacqueline Vandertuin" userId="2d211383-082b-447e-9496-df958b74ca64" providerId="ADAL" clId="{7B59B51F-6BEE-4CE0-BE61-2DFB8A8BA72B}" dt="2024-04-10T18:34:21.282" v="7093" actId="478"/>
          <ac:spMkLst>
            <pc:docMk/>
            <pc:sldMk cId="256298532" sldId="300"/>
            <ac:spMk id="2" creationId="{00000000-0000-0000-0000-000000000000}"/>
          </ac:spMkLst>
        </pc:spChg>
        <pc:spChg chg="add mod">
          <ac:chgData name="Jacqueline Vandertuin" userId="2d211383-082b-447e-9496-df958b74ca64" providerId="ADAL" clId="{7B59B51F-6BEE-4CE0-BE61-2DFB8A8BA72B}" dt="2024-04-18T21:11:18.665" v="8596" actId="1076"/>
          <ac:spMkLst>
            <pc:docMk/>
            <pc:sldMk cId="256298532" sldId="300"/>
            <ac:spMk id="2" creationId="{4D4DBC7D-7546-6776-92EE-614537578E32}"/>
          </ac:spMkLst>
        </pc:spChg>
        <pc:spChg chg="mod ord">
          <ac:chgData name="Jacqueline Vandertuin" userId="2d211383-082b-447e-9496-df958b74ca64" providerId="ADAL" clId="{7B59B51F-6BEE-4CE0-BE61-2DFB8A8BA72B}" dt="2024-04-23T19:20:59.948" v="8934" actId="27636"/>
          <ac:spMkLst>
            <pc:docMk/>
            <pc:sldMk cId="256298532" sldId="300"/>
            <ac:spMk id="4" creationId="{679D472C-4A0E-5DDC-F47E-5C340833D705}"/>
          </ac:spMkLst>
        </pc:spChg>
        <pc:spChg chg="add mod ord">
          <ac:chgData name="Jacqueline Vandertuin" userId="2d211383-082b-447e-9496-df958b74ca64" providerId="ADAL" clId="{7B59B51F-6BEE-4CE0-BE61-2DFB8A8BA72B}" dt="2024-04-24T14:17:18.032" v="9617" actId="255"/>
          <ac:spMkLst>
            <pc:docMk/>
            <pc:sldMk cId="256298532" sldId="300"/>
            <ac:spMk id="5" creationId="{BBE8712A-5C56-C182-CA80-65D9291DAD1B}"/>
          </ac:spMkLst>
        </pc:spChg>
        <pc:spChg chg="add del mod">
          <ac:chgData name="Jacqueline Vandertuin" userId="2d211383-082b-447e-9496-df958b74ca64" providerId="ADAL" clId="{7B59B51F-6BEE-4CE0-BE61-2DFB8A8BA72B}" dt="2024-04-16T12:42:09.515" v="7861" actId="478"/>
          <ac:spMkLst>
            <pc:docMk/>
            <pc:sldMk cId="256298532" sldId="300"/>
            <ac:spMk id="5" creationId="{F4660A3D-88A6-298E-AE3E-8EF8C0BFCA21}"/>
          </ac:spMkLst>
        </pc:spChg>
        <pc:spChg chg="del mod">
          <ac:chgData name="Jacqueline Vandertuin" userId="2d211383-082b-447e-9496-df958b74ca64" providerId="ADAL" clId="{7B59B51F-6BEE-4CE0-BE61-2DFB8A8BA72B}" dt="2024-04-10T18:34:19.727" v="7092" actId="478"/>
          <ac:spMkLst>
            <pc:docMk/>
            <pc:sldMk cId="256298532" sldId="300"/>
            <ac:spMk id="6" creationId="{00000000-0000-0000-0000-000000000000}"/>
          </ac:spMkLst>
        </pc:spChg>
        <pc:spChg chg="add mod ord">
          <ac:chgData name="Jacqueline Vandertuin" userId="2d211383-082b-447e-9496-df958b74ca64" providerId="ADAL" clId="{7B59B51F-6BEE-4CE0-BE61-2DFB8A8BA72B}" dt="2024-04-24T14:13:44.250" v="9568" actId="14100"/>
          <ac:spMkLst>
            <pc:docMk/>
            <pc:sldMk cId="256298532" sldId="300"/>
            <ac:spMk id="6" creationId="{7308F32A-284A-49EE-51A7-DC3C843306EF}"/>
          </ac:spMkLst>
        </pc:spChg>
        <pc:spChg chg="add mod ord">
          <ac:chgData name="Jacqueline Vandertuin" userId="2d211383-082b-447e-9496-df958b74ca64" providerId="ADAL" clId="{7B59B51F-6BEE-4CE0-BE61-2DFB8A8BA72B}" dt="2024-04-04T12:25:41.042" v="927" actId="26606"/>
          <ac:spMkLst>
            <pc:docMk/>
            <pc:sldMk cId="256298532" sldId="300"/>
            <ac:spMk id="7" creationId="{99F76CCF-AF8D-5314-4119-0A490E99E2F6}"/>
          </ac:spMkLst>
        </pc:spChg>
        <pc:spChg chg="mod ord">
          <ac:chgData name="Jacqueline Vandertuin" userId="2d211383-082b-447e-9496-df958b74ca64" providerId="ADAL" clId="{7B59B51F-6BEE-4CE0-BE61-2DFB8A8BA72B}" dt="2024-04-23T19:21:24.646" v="8938" actId="21"/>
          <ac:spMkLst>
            <pc:docMk/>
            <pc:sldMk cId="256298532" sldId="300"/>
            <ac:spMk id="8" creationId="{230F9608-1092-8220-357F-89B3DC3121DA}"/>
          </ac:spMkLst>
        </pc:spChg>
        <pc:spChg chg="add del mod ord">
          <ac:chgData name="Jacqueline Vandertuin" userId="2d211383-082b-447e-9496-df958b74ca64" providerId="ADAL" clId="{7B59B51F-6BEE-4CE0-BE61-2DFB8A8BA72B}" dt="2024-04-10T18:29:23.745" v="7027" actId="700"/>
          <ac:spMkLst>
            <pc:docMk/>
            <pc:sldMk cId="256298532" sldId="300"/>
            <ac:spMk id="9" creationId="{14E63132-E31E-18A4-A7A5-85E84CFB9085}"/>
          </ac:spMkLst>
        </pc:spChg>
        <pc:spChg chg="add del mod ord">
          <ac:chgData name="Jacqueline Vandertuin" userId="2d211383-082b-447e-9496-df958b74ca64" providerId="ADAL" clId="{7B59B51F-6BEE-4CE0-BE61-2DFB8A8BA72B}" dt="2024-04-04T12:28:40.522" v="1008" actId="700"/>
          <ac:spMkLst>
            <pc:docMk/>
            <pc:sldMk cId="256298532" sldId="300"/>
            <ac:spMk id="9" creationId="{325A1528-F6BD-15DE-C483-4956CBA06A5B}"/>
          </ac:spMkLst>
        </pc:spChg>
        <pc:spChg chg="add del mod ord">
          <ac:chgData name="Jacqueline Vandertuin" userId="2d211383-082b-447e-9496-df958b74ca64" providerId="ADAL" clId="{7B59B51F-6BEE-4CE0-BE61-2DFB8A8BA72B}" dt="2024-04-04T12:28:40.522" v="1008" actId="700"/>
          <ac:spMkLst>
            <pc:docMk/>
            <pc:sldMk cId="256298532" sldId="300"/>
            <ac:spMk id="10" creationId="{C1C90A3C-7C22-03AB-2295-30FAA1CFAF7D}"/>
          </ac:spMkLst>
        </pc:spChg>
        <pc:spChg chg="add del mod ord">
          <ac:chgData name="Jacqueline Vandertuin" userId="2d211383-082b-447e-9496-df958b74ca64" providerId="ADAL" clId="{7B59B51F-6BEE-4CE0-BE61-2DFB8A8BA72B}" dt="2024-04-04T12:28:40.522" v="1008" actId="700"/>
          <ac:spMkLst>
            <pc:docMk/>
            <pc:sldMk cId="256298532" sldId="300"/>
            <ac:spMk id="11" creationId="{DE3A42DE-C929-5601-F63D-6C2B764072F8}"/>
          </ac:spMkLst>
        </pc:spChg>
        <pc:spChg chg="add mod">
          <ac:chgData name="Jacqueline Vandertuin" userId="2d211383-082b-447e-9496-df958b74ca64" providerId="ADAL" clId="{7B59B51F-6BEE-4CE0-BE61-2DFB8A8BA72B}" dt="2024-04-18T21:11:13.183" v="8594" actId="1076"/>
          <ac:spMkLst>
            <pc:docMk/>
            <pc:sldMk cId="256298532" sldId="300"/>
            <ac:spMk id="11" creationId="{DF701750-44CF-4B1E-0EAC-7EFE379103AA}"/>
          </ac:spMkLst>
        </pc:spChg>
        <pc:spChg chg="add mod">
          <ac:chgData name="Jacqueline Vandertuin" userId="2d211383-082b-447e-9496-df958b74ca64" providerId="ADAL" clId="{7B59B51F-6BEE-4CE0-BE61-2DFB8A8BA72B}" dt="2024-04-18T21:11:14.841" v="8595" actId="1076"/>
          <ac:spMkLst>
            <pc:docMk/>
            <pc:sldMk cId="256298532" sldId="300"/>
            <ac:spMk id="12" creationId="{B7AD5167-DD0A-802B-7B6E-41FE689F2148}"/>
          </ac:spMkLst>
        </pc:spChg>
        <pc:spChg chg="add del mod ord">
          <ac:chgData name="Jacqueline Vandertuin" userId="2d211383-082b-447e-9496-df958b74ca64" providerId="ADAL" clId="{7B59B51F-6BEE-4CE0-BE61-2DFB8A8BA72B}" dt="2024-04-04T12:28:40.522" v="1008" actId="700"/>
          <ac:spMkLst>
            <pc:docMk/>
            <pc:sldMk cId="256298532" sldId="300"/>
            <ac:spMk id="12" creationId="{D4232491-0D5F-A5CB-C975-65C55F4448A8}"/>
          </ac:spMkLst>
        </pc:spChg>
        <pc:spChg chg="add del mod ord">
          <ac:chgData name="Jacqueline Vandertuin" userId="2d211383-082b-447e-9496-df958b74ca64" providerId="ADAL" clId="{7B59B51F-6BEE-4CE0-BE61-2DFB8A8BA72B}" dt="2024-04-04T12:28:35.516" v="1004" actId="700"/>
          <ac:spMkLst>
            <pc:docMk/>
            <pc:sldMk cId="256298532" sldId="300"/>
            <ac:spMk id="13" creationId="{4FF85957-75D9-29DD-E22A-6781F27293D9}"/>
          </ac:spMkLst>
        </pc:spChg>
        <pc:spChg chg="add del">
          <ac:chgData name="Jacqueline Vandertuin" userId="2d211383-082b-447e-9496-df958b74ca64" providerId="ADAL" clId="{7B59B51F-6BEE-4CE0-BE61-2DFB8A8BA72B}" dt="2024-04-10T18:13:20.183" v="6678"/>
          <ac:spMkLst>
            <pc:docMk/>
            <pc:sldMk cId="256298532" sldId="300"/>
            <ac:spMk id="14" creationId="{BACC6370-2D7E-4714-9D71-7542949D7D5D}"/>
          </ac:spMkLst>
        </pc:spChg>
        <pc:spChg chg="add del">
          <ac:chgData name="Jacqueline Vandertuin" userId="2d211383-082b-447e-9496-df958b74ca64" providerId="ADAL" clId="{7B59B51F-6BEE-4CE0-BE61-2DFB8A8BA72B}" dt="2024-04-04T12:28:40.509" v="1007" actId="26606"/>
          <ac:spMkLst>
            <pc:docMk/>
            <pc:sldMk cId="256298532" sldId="300"/>
            <ac:spMk id="15" creationId="{BACC6370-2D7E-4714-9D71-7542949D7D5D}"/>
          </ac:spMkLst>
        </pc:spChg>
        <pc:spChg chg="add del">
          <ac:chgData name="Jacqueline Vandertuin" userId="2d211383-082b-447e-9496-df958b74ca64" providerId="ADAL" clId="{7B59B51F-6BEE-4CE0-BE61-2DFB8A8BA72B}" dt="2024-04-10T18:13:20.183" v="6678"/>
          <ac:spMkLst>
            <pc:docMk/>
            <pc:sldMk cId="256298532" sldId="300"/>
            <ac:spMk id="16" creationId="{F68B3F68-107C-434F-AA38-110D5EA91B85}"/>
          </ac:spMkLst>
        </pc:spChg>
        <pc:spChg chg="add del">
          <ac:chgData name="Jacqueline Vandertuin" userId="2d211383-082b-447e-9496-df958b74ca64" providerId="ADAL" clId="{7B59B51F-6BEE-4CE0-BE61-2DFB8A8BA72B}" dt="2024-04-04T12:28:40.509" v="1007" actId="26606"/>
          <ac:spMkLst>
            <pc:docMk/>
            <pc:sldMk cId="256298532" sldId="300"/>
            <ac:spMk id="17" creationId="{F68B3F68-107C-434F-AA38-110D5EA91B85}"/>
          </ac:spMkLst>
        </pc:spChg>
        <pc:spChg chg="add del">
          <ac:chgData name="Jacqueline Vandertuin" userId="2d211383-082b-447e-9496-df958b74ca64" providerId="ADAL" clId="{7B59B51F-6BEE-4CE0-BE61-2DFB8A8BA72B}" dt="2024-04-10T18:13:20.183" v="6678"/>
          <ac:spMkLst>
            <pc:docMk/>
            <pc:sldMk cId="256298532" sldId="300"/>
            <ac:spMk id="18" creationId="{AAD0DBB9-1A4B-4391-81D4-CB19F9AB918A}"/>
          </ac:spMkLst>
        </pc:spChg>
        <pc:spChg chg="add del mod ord">
          <ac:chgData name="Jacqueline Vandertuin" userId="2d211383-082b-447e-9496-df958b74ca64" providerId="ADAL" clId="{7B59B51F-6BEE-4CE0-BE61-2DFB8A8BA72B}" dt="2024-04-04T12:28:34.732" v="1003" actId="700"/>
          <ac:spMkLst>
            <pc:docMk/>
            <pc:sldMk cId="256298532" sldId="300"/>
            <ac:spMk id="19" creationId="{B3304F10-8034-43C8-ED83-C92AFE08DDD4}"/>
          </ac:spMkLst>
        </pc:spChg>
        <pc:spChg chg="add del">
          <ac:chgData name="Jacqueline Vandertuin" userId="2d211383-082b-447e-9496-df958b74ca64" providerId="ADAL" clId="{7B59B51F-6BEE-4CE0-BE61-2DFB8A8BA72B}" dt="2024-04-10T18:13:20.183" v="6678"/>
          <ac:spMkLst>
            <pc:docMk/>
            <pc:sldMk cId="256298532" sldId="300"/>
            <ac:spMk id="20" creationId="{063BBA22-50EA-4C4D-BE05-F1CE4E63AA56}"/>
          </ac:spMkLst>
        </pc:spChg>
        <pc:spChg chg="add del mod ord">
          <ac:chgData name="Jacqueline Vandertuin" userId="2d211383-082b-447e-9496-df958b74ca64" providerId="ADAL" clId="{7B59B51F-6BEE-4CE0-BE61-2DFB8A8BA72B}" dt="2024-04-04T12:28:34.732" v="1003" actId="700"/>
          <ac:spMkLst>
            <pc:docMk/>
            <pc:sldMk cId="256298532" sldId="300"/>
            <ac:spMk id="21" creationId="{680B747F-2AD5-BDCF-994E-1C448D34F52A}"/>
          </ac:spMkLst>
        </pc:spChg>
        <pc:spChg chg="add del">
          <ac:chgData name="Jacqueline Vandertuin" userId="2d211383-082b-447e-9496-df958b74ca64" providerId="ADAL" clId="{7B59B51F-6BEE-4CE0-BE61-2DFB8A8BA72B}" dt="2024-04-04T12:28:40.509" v="1007" actId="26606"/>
          <ac:spMkLst>
            <pc:docMk/>
            <pc:sldMk cId="256298532" sldId="300"/>
            <ac:spMk id="22" creationId="{AAD0DBB9-1A4B-4391-81D4-CB19F9AB918A}"/>
          </ac:spMkLst>
        </pc:spChg>
        <pc:spChg chg="add del">
          <ac:chgData name="Jacqueline Vandertuin" userId="2d211383-082b-447e-9496-df958b74ca64" providerId="ADAL" clId="{7B59B51F-6BEE-4CE0-BE61-2DFB8A8BA72B}" dt="2024-04-04T12:28:40.509" v="1007" actId="26606"/>
          <ac:spMkLst>
            <pc:docMk/>
            <pc:sldMk cId="256298532" sldId="300"/>
            <ac:spMk id="24" creationId="{063BBA22-50EA-4C4D-BE05-F1CE4E63AA56}"/>
          </ac:spMkLst>
        </pc:spChg>
        <pc:spChg chg="add del">
          <ac:chgData name="Jacqueline Vandertuin" userId="2d211383-082b-447e-9496-df958b74ca64" providerId="ADAL" clId="{7B59B51F-6BEE-4CE0-BE61-2DFB8A8BA72B}" dt="2024-04-04T12:28:34.346" v="1002" actId="26606"/>
          <ac:spMkLst>
            <pc:docMk/>
            <pc:sldMk cId="256298532" sldId="300"/>
            <ac:spMk id="26" creationId="{56E9B3E6-E277-4D68-BA48-9CB43FFBD6E2}"/>
          </ac:spMkLst>
        </pc:spChg>
        <pc:spChg chg="add del">
          <ac:chgData name="Jacqueline Vandertuin" userId="2d211383-082b-447e-9496-df958b74ca64" providerId="ADAL" clId="{7B59B51F-6BEE-4CE0-BE61-2DFB8A8BA72B}" dt="2024-04-04T12:28:34.346" v="1002" actId="26606"/>
          <ac:spMkLst>
            <pc:docMk/>
            <pc:sldMk cId="256298532" sldId="300"/>
            <ac:spMk id="33" creationId="{D5B0017B-2ECA-49AF-B397-DC140825DF8D}"/>
          </ac:spMkLst>
        </pc:spChg>
        <pc:grpChg chg="add del">
          <ac:chgData name="Jacqueline Vandertuin" userId="2d211383-082b-447e-9496-df958b74ca64" providerId="ADAL" clId="{7B59B51F-6BEE-4CE0-BE61-2DFB8A8BA72B}" dt="2024-04-04T12:28:34.346" v="1002" actId="26606"/>
          <ac:grpSpMkLst>
            <pc:docMk/>
            <pc:sldMk cId="256298532" sldId="300"/>
            <ac:grpSpMk id="28" creationId="{AE1C45F0-260A-458C-96ED-C1F6D2151219}"/>
          </ac:grpSpMkLst>
        </pc:grpChg>
        <pc:picChg chg="add mod modCrop">
          <ac:chgData name="Jacqueline Vandertuin" userId="2d211383-082b-447e-9496-df958b74ca64" providerId="ADAL" clId="{7B59B51F-6BEE-4CE0-BE61-2DFB8A8BA72B}" dt="2024-04-23T19:20:50.354" v="8932" actId="1076"/>
          <ac:picMkLst>
            <pc:docMk/>
            <pc:sldMk cId="256298532" sldId="300"/>
            <ac:picMk id="3" creationId="{1F10A8DF-5B6F-DFA2-0622-CE7CAE5364A6}"/>
          </ac:picMkLst>
        </pc:picChg>
        <pc:picChg chg="del mod">
          <ac:chgData name="Jacqueline Vandertuin" userId="2d211383-082b-447e-9496-df958b74ca64" providerId="ADAL" clId="{7B59B51F-6BEE-4CE0-BE61-2DFB8A8BA72B}" dt="2024-04-10T18:34:18.111" v="7091" actId="478"/>
          <ac:picMkLst>
            <pc:docMk/>
            <pc:sldMk cId="256298532" sldId="300"/>
            <ac:picMk id="5" creationId="{C64DCC75-B485-D047-9D82-10498B3D183B}"/>
          </ac:picMkLst>
        </pc:picChg>
        <pc:picChg chg="add del mod">
          <ac:chgData name="Jacqueline Vandertuin" userId="2d211383-082b-447e-9496-df958b74ca64" providerId="ADAL" clId="{7B59B51F-6BEE-4CE0-BE61-2DFB8A8BA72B}" dt="2024-04-10T18:35:57.401" v="7109" actId="478"/>
          <ac:picMkLst>
            <pc:docMk/>
            <pc:sldMk cId="256298532" sldId="300"/>
            <ac:picMk id="10" creationId="{E41EAAC6-0810-7239-CDFD-E845EFA96555}"/>
          </ac:picMkLst>
        </pc:picChg>
        <pc:picChg chg="add mod">
          <ac:chgData name="Jacqueline Vandertuin" userId="2d211383-082b-447e-9496-df958b74ca64" providerId="ADAL" clId="{7B59B51F-6BEE-4CE0-BE61-2DFB8A8BA72B}" dt="2024-04-10T18:36:04.470" v="7110"/>
          <ac:picMkLst>
            <pc:docMk/>
            <pc:sldMk cId="256298532" sldId="300"/>
            <ac:picMk id="13" creationId="{A0B00DCA-8751-277E-43BC-B906C950532F}"/>
          </ac:picMkLst>
        </pc:picChg>
        <pc:cxnChg chg="add del">
          <ac:chgData name="Jacqueline Vandertuin" userId="2d211383-082b-447e-9496-df958b74ca64" providerId="ADAL" clId="{7B59B51F-6BEE-4CE0-BE61-2DFB8A8BA72B}" dt="2024-04-04T12:28:34.346" v="1002" actId="26606"/>
          <ac:cxnSpMkLst>
            <pc:docMk/>
            <pc:sldMk cId="256298532" sldId="300"/>
            <ac:cxnSpMk id="35" creationId="{6CF1BAF6-AD41-4082-B212-8A1F9A2E8779}"/>
          </ac:cxnSpMkLst>
        </pc:cxnChg>
      </pc:sldChg>
      <pc:sldChg chg="addSp delSp modSp add mod modClrScheme chgLayout">
        <pc:chgData name="Jacqueline Vandertuin" userId="2d211383-082b-447e-9496-df958b74ca64" providerId="ADAL" clId="{7B59B51F-6BEE-4CE0-BE61-2DFB8A8BA72B}" dt="2024-04-18T21:06:29.569" v="8559" actId="1076"/>
        <pc:sldMkLst>
          <pc:docMk/>
          <pc:sldMk cId="4190174496" sldId="301"/>
        </pc:sldMkLst>
        <pc:spChg chg="del mod">
          <ac:chgData name="Jacqueline Vandertuin" userId="2d211383-082b-447e-9496-df958b74ca64" providerId="ADAL" clId="{7B59B51F-6BEE-4CE0-BE61-2DFB8A8BA72B}" dt="2024-04-04T13:13:48.521" v="3259" actId="478"/>
          <ac:spMkLst>
            <pc:docMk/>
            <pc:sldMk cId="4190174496" sldId="301"/>
            <ac:spMk id="2" creationId="{00000000-0000-0000-0000-000000000000}"/>
          </ac:spMkLst>
        </pc:spChg>
        <pc:spChg chg="add mod">
          <ac:chgData name="Jacqueline Vandertuin" userId="2d211383-082b-447e-9496-df958b74ca64" providerId="ADAL" clId="{7B59B51F-6BEE-4CE0-BE61-2DFB8A8BA72B}" dt="2024-04-16T12:46:18.720" v="7905"/>
          <ac:spMkLst>
            <pc:docMk/>
            <pc:sldMk cId="4190174496" sldId="301"/>
            <ac:spMk id="2" creationId="{770A45F8-084F-3DFE-7154-D45497CCF7A2}"/>
          </ac:spMkLst>
        </pc:spChg>
        <pc:spChg chg="add del mod ord">
          <ac:chgData name="Jacqueline Vandertuin" userId="2d211383-082b-447e-9496-df958b74ca64" providerId="ADAL" clId="{7B59B51F-6BEE-4CE0-BE61-2DFB8A8BA72B}" dt="2024-04-04T12:35:39.493" v="1130"/>
          <ac:spMkLst>
            <pc:docMk/>
            <pc:sldMk cId="4190174496" sldId="301"/>
            <ac:spMk id="3" creationId="{4F436116-93BA-4C33-6528-2F57D8796121}"/>
          </ac:spMkLst>
        </pc:spChg>
        <pc:spChg chg="add mod">
          <ac:chgData name="Jacqueline Vandertuin" userId="2d211383-082b-447e-9496-df958b74ca64" providerId="ADAL" clId="{7B59B51F-6BEE-4CE0-BE61-2DFB8A8BA72B}" dt="2024-04-18T21:06:29.569" v="8559" actId="1076"/>
          <ac:spMkLst>
            <pc:docMk/>
            <pc:sldMk cId="4190174496" sldId="301"/>
            <ac:spMk id="3" creationId="{DFB11AC1-31BD-5504-DC6D-FACF4CF7ED59}"/>
          </ac:spMkLst>
        </pc:spChg>
        <pc:spChg chg="del mod ord">
          <ac:chgData name="Jacqueline Vandertuin" userId="2d211383-082b-447e-9496-df958b74ca64" providerId="ADAL" clId="{7B59B51F-6BEE-4CE0-BE61-2DFB8A8BA72B}" dt="2024-04-16T12:46:47.636" v="7914" actId="700"/>
          <ac:spMkLst>
            <pc:docMk/>
            <pc:sldMk cId="4190174496" sldId="301"/>
            <ac:spMk id="4" creationId="{679D472C-4A0E-5DDC-F47E-5C340833D705}"/>
          </ac:spMkLst>
        </pc:spChg>
        <pc:spChg chg="del mod">
          <ac:chgData name="Jacqueline Vandertuin" userId="2d211383-082b-447e-9496-df958b74ca64" providerId="ADAL" clId="{7B59B51F-6BEE-4CE0-BE61-2DFB8A8BA72B}" dt="2024-04-04T13:13:46.596" v="3258" actId="478"/>
          <ac:spMkLst>
            <pc:docMk/>
            <pc:sldMk cId="4190174496" sldId="301"/>
            <ac:spMk id="6" creationId="{00000000-0000-0000-0000-000000000000}"/>
          </ac:spMkLst>
        </pc:spChg>
        <pc:spChg chg="add del mod">
          <ac:chgData name="Jacqueline Vandertuin" userId="2d211383-082b-447e-9496-df958b74ca64" providerId="ADAL" clId="{7B59B51F-6BEE-4CE0-BE61-2DFB8A8BA72B}" dt="2024-04-16T12:49:22.914" v="7936" actId="478"/>
          <ac:spMkLst>
            <pc:docMk/>
            <pc:sldMk cId="4190174496" sldId="301"/>
            <ac:spMk id="6" creationId="{2DB8C69F-CFA9-C2D2-4E9D-120345081C95}"/>
          </ac:spMkLst>
        </pc:spChg>
        <pc:spChg chg="del mod ord">
          <ac:chgData name="Jacqueline Vandertuin" userId="2d211383-082b-447e-9496-df958b74ca64" providerId="ADAL" clId="{7B59B51F-6BEE-4CE0-BE61-2DFB8A8BA72B}" dt="2024-04-04T12:35:05.368" v="1122"/>
          <ac:spMkLst>
            <pc:docMk/>
            <pc:sldMk cId="4190174496" sldId="301"/>
            <ac:spMk id="8" creationId="{230F9608-1092-8220-357F-89B3DC3121DA}"/>
          </ac:spMkLst>
        </pc:spChg>
        <pc:spChg chg="add del mod">
          <ac:chgData name="Jacqueline Vandertuin" userId="2d211383-082b-447e-9496-df958b74ca64" providerId="ADAL" clId="{7B59B51F-6BEE-4CE0-BE61-2DFB8A8BA72B}" dt="2024-04-16T12:50:33.399" v="7946" actId="478"/>
          <ac:spMkLst>
            <pc:docMk/>
            <pc:sldMk cId="4190174496" sldId="301"/>
            <ac:spMk id="8" creationId="{8E39F010-4340-8677-632F-11B986E153DD}"/>
          </ac:spMkLst>
        </pc:spChg>
        <pc:spChg chg="add del mod">
          <ac:chgData name="Jacqueline Vandertuin" userId="2d211383-082b-447e-9496-df958b74ca64" providerId="ADAL" clId="{7B59B51F-6BEE-4CE0-BE61-2DFB8A8BA72B}" dt="2024-04-16T12:51:19.319" v="7952" actId="21"/>
          <ac:spMkLst>
            <pc:docMk/>
            <pc:sldMk cId="4190174496" sldId="301"/>
            <ac:spMk id="10" creationId="{A798F3FD-CB97-D3C0-C412-1264136E1207}"/>
          </ac:spMkLst>
        </pc:spChg>
        <pc:spChg chg="add del mod">
          <ac:chgData name="Jacqueline Vandertuin" userId="2d211383-082b-447e-9496-df958b74ca64" providerId="ADAL" clId="{7B59B51F-6BEE-4CE0-BE61-2DFB8A8BA72B}" dt="2024-04-16T12:51:10.534" v="7950" actId="478"/>
          <ac:spMkLst>
            <pc:docMk/>
            <pc:sldMk cId="4190174496" sldId="301"/>
            <ac:spMk id="11" creationId="{291769EA-03A8-A445-3028-ED68B375CFB7}"/>
          </ac:spMkLst>
        </pc:spChg>
        <pc:spChg chg="add mod">
          <ac:chgData name="Jacqueline Vandertuin" userId="2d211383-082b-447e-9496-df958b74ca64" providerId="ADAL" clId="{7B59B51F-6BEE-4CE0-BE61-2DFB8A8BA72B}" dt="2024-04-16T13:21:07.205" v="8333" actId="1076"/>
          <ac:spMkLst>
            <pc:docMk/>
            <pc:sldMk cId="4190174496" sldId="301"/>
            <ac:spMk id="12" creationId="{DA09A214-9495-8370-6955-9ADFB66EAC0A}"/>
          </ac:spMkLst>
        </pc:spChg>
        <pc:spChg chg="add mod">
          <ac:chgData name="Jacqueline Vandertuin" userId="2d211383-082b-447e-9496-df958b74ca64" providerId="ADAL" clId="{7B59B51F-6BEE-4CE0-BE61-2DFB8A8BA72B}" dt="2024-04-16T13:21:21.195" v="8335" actId="1076"/>
          <ac:spMkLst>
            <pc:docMk/>
            <pc:sldMk cId="4190174496" sldId="301"/>
            <ac:spMk id="13" creationId="{38AC87E0-062D-4129-7ACE-F0B0E1393B3C}"/>
          </ac:spMkLst>
        </pc:spChg>
        <pc:graphicFrameChg chg="add mod ord">
          <ac:chgData name="Jacqueline Vandertuin" userId="2d211383-082b-447e-9496-df958b74ca64" providerId="ADAL" clId="{7B59B51F-6BEE-4CE0-BE61-2DFB8A8BA72B}" dt="2024-04-16T13:31:43.559" v="8468" actId="1076"/>
          <ac:graphicFrameMkLst>
            <pc:docMk/>
            <pc:sldMk cId="4190174496" sldId="301"/>
            <ac:graphicFrameMk id="7" creationId="{230903B5-1257-B885-65BF-8F52C85CA2CF}"/>
          </ac:graphicFrameMkLst>
        </pc:graphicFrameChg>
        <pc:graphicFrameChg chg="add mod ord">
          <ac:chgData name="Jacqueline Vandertuin" userId="2d211383-082b-447e-9496-df958b74ca64" providerId="ADAL" clId="{7B59B51F-6BEE-4CE0-BE61-2DFB8A8BA72B}" dt="2024-04-16T13:31:38.055" v="8467" actId="1076"/>
          <ac:graphicFrameMkLst>
            <pc:docMk/>
            <pc:sldMk cId="4190174496" sldId="301"/>
            <ac:graphicFrameMk id="9" creationId="{E75D4BBD-65CB-3884-AF8E-AFCF28918BDD}"/>
          </ac:graphicFrameMkLst>
        </pc:graphicFrameChg>
        <pc:picChg chg="mod">
          <ac:chgData name="Jacqueline Vandertuin" userId="2d211383-082b-447e-9496-df958b74ca64" providerId="ADAL" clId="{7B59B51F-6BEE-4CE0-BE61-2DFB8A8BA72B}" dt="2024-04-16T12:48:32.728" v="7929" actId="1076"/>
          <ac:picMkLst>
            <pc:docMk/>
            <pc:sldMk cId="4190174496" sldId="301"/>
            <ac:picMk id="5" creationId="{C64DCC75-B485-D047-9D82-10498B3D183B}"/>
          </ac:picMkLst>
        </pc:picChg>
      </pc:sldChg>
      <pc:sldChg chg="addSp delSp modSp add mod modClrScheme chgLayout">
        <pc:chgData name="Jacqueline Vandertuin" userId="2d211383-082b-447e-9496-df958b74ca64" providerId="ADAL" clId="{7B59B51F-6BEE-4CE0-BE61-2DFB8A8BA72B}" dt="2024-04-24T14:09:59.161" v="9494" actId="1076"/>
        <pc:sldMkLst>
          <pc:docMk/>
          <pc:sldMk cId="1503180637" sldId="302"/>
        </pc:sldMkLst>
        <pc:spChg chg="del mod">
          <ac:chgData name="Jacqueline Vandertuin" userId="2d211383-082b-447e-9496-df958b74ca64" providerId="ADAL" clId="{7B59B51F-6BEE-4CE0-BE61-2DFB8A8BA72B}" dt="2024-04-10T18:32:28.783" v="7072" actId="478"/>
          <ac:spMkLst>
            <pc:docMk/>
            <pc:sldMk cId="1503180637" sldId="302"/>
            <ac:spMk id="2" creationId="{00000000-0000-0000-0000-000000000000}"/>
          </ac:spMkLst>
        </pc:spChg>
        <pc:spChg chg="add mod">
          <ac:chgData name="Jacqueline Vandertuin" userId="2d211383-082b-447e-9496-df958b74ca64" providerId="ADAL" clId="{7B59B51F-6BEE-4CE0-BE61-2DFB8A8BA72B}" dt="2024-04-18T21:04:46.349" v="8544" actId="1076"/>
          <ac:spMkLst>
            <pc:docMk/>
            <pc:sldMk cId="1503180637" sldId="302"/>
            <ac:spMk id="2" creationId="{D366B9BA-0F68-DACE-238E-7064071962DE}"/>
          </ac:spMkLst>
        </pc:spChg>
        <pc:spChg chg="add mod">
          <ac:chgData name="Jacqueline Vandertuin" userId="2d211383-082b-447e-9496-df958b74ca64" providerId="ADAL" clId="{7B59B51F-6BEE-4CE0-BE61-2DFB8A8BA72B}" dt="2024-04-18T21:04:40.057" v="8543" actId="1076"/>
          <ac:spMkLst>
            <pc:docMk/>
            <pc:sldMk cId="1503180637" sldId="302"/>
            <ac:spMk id="3" creationId="{1D2C7AD2-A9D0-D1C8-F353-ACD741F62DC9}"/>
          </ac:spMkLst>
        </pc:spChg>
        <pc:spChg chg="del mod ord">
          <ac:chgData name="Jacqueline Vandertuin" userId="2d211383-082b-447e-9496-df958b74ca64" providerId="ADAL" clId="{7B59B51F-6BEE-4CE0-BE61-2DFB8A8BA72B}" dt="2024-04-16T12:55:19.723" v="8016" actId="700"/>
          <ac:spMkLst>
            <pc:docMk/>
            <pc:sldMk cId="1503180637" sldId="302"/>
            <ac:spMk id="4" creationId="{679D472C-4A0E-5DDC-F47E-5C340833D705}"/>
          </ac:spMkLst>
        </pc:spChg>
        <pc:spChg chg="del mod">
          <ac:chgData name="Jacqueline Vandertuin" userId="2d211383-082b-447e-9496-df958b74ca64" providerId="ADAL" clId="{7B59B51F-6BEE-4CE0-BE61-2DFB8A8BA72B}" dt="2024-04-10T18:32:27.203" v="7071" actId="478"/>
          <ac:spMkLst>
            <pc:docMk/>
            <pc:sldMk cId="1503180637" sldId="302"/>
            <ac:spMk id="6" creationId="{00000000-0000-0000-0000-000000000000}"/>
          </ac:spMkLst>
        </pc:spChg>
        <pc:spChg chg="add del mod ord">
          <ac:chgData name="Jacqueline Vandertuin" userId="2d211383-082b-447e-9496-df958b74ca64" providerId="ADAL" clId="{7B59B51F-6BEE-4CE0-BE61-2DFB8A8BA72B}" dt="2024-04-04T12:49:10.274" v="2075" actId="700"/>
          <ac:spMkLst>
            <pc:docMk/>
            <pc:sldMk cId="1503180637" sldId="302"/>
            <ac:spMk id="7" creationId="{B8E6F9B4-0F28-43AA-8D51-349DC610FA22}"/>
          </ac:spMkLst>
        </pc:spChg>
        <pc:spChg chg="add mod">
          <ac:chgData name="Jacqueline Vandertuin" userId="2d211383-082b-447e-9496-df958b74ca64" providerId="ADAL" clId="{7B59B51F-6BEE-4CE0-BE61-2DFB8A8BA72B}" dt="2024-04-18T21:04:30.691" v="8540" actId="1076"/>
          <ac:spMkLst>
            <pc:docMk/>
            <pc:sldMk cId="1503180637" sldId="302"/>
            <ac:spMk id="7" creationId="{D7727268-F6FF-7BE1-D08B-8849FD2F85DA}"/>
          </ac:spMkLst>
        </pc:spChg>
        <pc:spChg chg="mod ord">
          <ac:chgData name="Jacqueline Vandertuin" userId="2d211383-082b-447e-9496-df958b74ca64" providerId="ADAL" clId="{7B59B51F-6BEE-4CE0-BE61-2DFB8A8BA72B}" dt="2024-04-24T14:09:59.161" v="9494" actId="1076"/>
          <ac:spMkLst>
            <pc:docMk/>
            <pc:sldMk cId="1503180637" sldId="302"/>
            <ac:spMk id="8" creationId="{230F9608-1092-8220-357F-89B3DC3121DA}"/>
          </ac:spMkLst>
        </pc:spChg>
        <pc:spChg chg="add del mod ord">
          <ac:chgData name="Jacqueline Vandertuin" userId="2d211383-082b-447e-9496-df958b74ca64" providerId="ADAL" clId="{7B59B51F-6BEE-4CE0-BE61-2DFB8A8BA72B}" dt="2024-04-04T12:49:48.960" v="2085" actId="700"/>
          <ac:spMkLst>
            <pc:docMk/>
            <pc:sldMk cId="1503180637" sldId="302"/>
            <ac:spMk id="9" creationId="{D43C0FB7-0627-1ECF-00DD-E669B0BF22FD}"/>
          </ac:spMkLst>
        </pc:spChg>
        <pc:spChg chg="add mod ord">
          <ac:chgData name="Jacqueline Vandertuin" userId="2d211383-082b-447e-9496-df958b74ca64" providerId="ADAL" clId="{7B59B51F-6BEE-4CE0-BE61-2DFB8A8BA72B}" dt="2024-04-24T14:09:35.248" v="9493" actId="1076"/>
          <ac:spMkLst>
            <pc:docMk/>
            <pc:sldMk cId="1503180637" sldId="302"/>
            <ac:spMk id="11" creationId="{67B73406-BE71-DEDA-6623-170B7BB38FFB}"/>
          </ac:spMkLst>
        </pc:spChg>
        <pc:graphicFrameChg chg="add mod">
          <ac:chgData name="Jacqueline Vandertuin" userId="2d211383-082b-447e-9496-df958b74ca64" providerId="ADAL" clId="{7B59B51F-6BEE-4CE0-BE61-2DFB8A8BA72B}" dt="2024-04-04T12:49:10.704" v="2076"/>
          <ac:graphicFrameMkLst>
            <pc:docMk/>
            <pc:sldMk cId="1503180637" sldId="302"/>
            <ac:graphicFrameMk id="3" creationId="{071FE6CD-885E-34CC-14A3-61263870F2B2}"/>
          </ac:graphicFrameMkLst>
        </pc:graphicFrameChg>
        <pc:graphicFrameChg chg="add mod">
          <ac:chgData name="Jacqueline Vandertuin" userId="2d211383-082b-447e-9496-df958b74ca64" providerId="ADAL" clId="{7B59B51F-6BEE-4CE0-BE61-2DFB8A8BA72B}" dt="2024-04-04T12:49:48.251" v="2084"/>
          <ac:graphicFrameMkLst>
            <pc:docMk/>
            <pc:sldMk cId="1503180637" sldId="302"/>
            <ac:graphicFrameMk id="10" creationId="{071FE6CD-885E-34CC-14A3-61263870F2B2}"/>
          </ac:graphicFrameMkLst>
        </pc:graphicFrameChg>
      </pc:sldChg>
      <pc:sldChg chg="addSp delSp modSp add mod ord modClrScheme chgLayout">
        <pc:chgData name="Jacqueline Vandertuin" userId="2d211383-082b-447e-9496-df958b74ca64" providerId="ADAL" clId="{7B59B51F-6BEE-4CE0-BE61-2DFB8A8BA72B}" dt="2024-04-24T14:08:39.417" v="9487" actId="1076"/>
        <pc:sldMkLst>
          <pc:docMk/>
          <pc:sldMk cId="1653976648" sldId="303"/>
        </pc:sldMkLst>
        <pc:spChg chg="del mod">
          <ac:chgData name="Jacqueline Vandertuin" userId="2d211383-082b-447e-9496-df958b74ca64" providerId="ADAL" clId="{7B59B51F-6BEE-4CE0-BE61-2DFB8A8BA72B}" dt="2024-04-10T18:31:53.673" v="7064" actId="478"/>
          <ac:spMkLst>
            <pc:docMk/>
            <pc:sldMk cId="1653976648" sldId="303"/>
            <ac:spMk id="2" creationId="{00000000-0000-0000-0000-000000000000}"/>
          </ac:spMkLst>
        </pc:spChg>
        <pc:spChg chg="add mod">
          <ac:chgData name="Jacqueline Vandertuin" userId="2d211383-082b-447e-9496-df958b74ca64" providerId="ADAL" clId="{7B59B51F-6BEE-4CE0-BE61-2DFB8A8BA72B}" dt="2024-04-18T21:05:21.464" v="8552" actId="1076"/>
          <ac:spMkLst>
            <pc:docMk/>
            <pc:sldMk cId="1653976648" sldId="303"/>
            <ac:spMk id="2" creationId="{F7FAC026-AC92-6FA6-A67A-1E707A0548CA}"/>
          </ac:spMkLst>
        </pc:spChg>
        <pc:spChg chg="add mod">
          <ac:chgData name="Jacqueline Vandertuin" userId="2d211383-082b-447e-9496-df958b74ca64" providerId="ADAL" clId="{7B59B51F-6BEE-4CE0-BE61-2DFB8A8BA72B}" dt="2024-04-18T21:05:15.560" v="8550" actId="1076"/>
          <ac:spMkLst>
            <pc:docMk/>
            <pc:sldMk cId="1653976648" sldId="303"/>
            <ac:spMk id="3" creationId="{4A64A47C-1CB2-E34C-7D81-7C249FB7BD94}"/>
          </ac:spMkLst>
        </pc:spChg>
        <pc:spChg chg="del mod">
          <ac:chgData name="Jacqueline Vandertuin" userId="2d211383-082b-447e-9496-df958b74ca64" providerId="ADAL" clId="{7B59B51F-6BEE-4CE0-BE61-2DFB8A8BA72B}" dt="2024-04-16T12:58:09.811" v="8138" actId="700"/>
          <ac:spMkLst>
            <pc:docMk/>
            <pc:sldMk cId="1653976648" sldId="303"/>
            <ac:spMk id="4" creationId="{679D472C-4A0E-5DDC-F47E-5C340833D705}"/>
          </ac:spMkLst>
        </pc:spChg>
        <pc:spChg chg="del mod">
          <ac:chgData name="Jacqueline Vandertuin" userId="2d211383-082b-447e-9496-df958b74ca64" providerId="ADAL" clId="{7B59B51F-6BEE-4CE0-BE61-2DFB8A8BA72B}" dt="2024-04-10T18:31:52.022" v="7063" actId="478"/>
          <ac:spMkLst>
            <pc:docMk/>
            <pc:sldMk cId="1653976648" sldId="303"/>
            <ac:spMk id="6" creationId="{00000000-0000-0000-0000-000000000000}"/>
          </ac:spMkLst>
        </pc:spChg>
        <pc:spChg chg="add mod">
          <ac:chgData name="Jacqueline Vandertuin" userId="2d211383-082b-447e-9496-df958b74ca64" providerId="ADAL" clId="{7B59B51F-6BEE-4CE0-BE61-2DFB8A8BA72B}" dt="2024-04-18T21:05:17.204" v="8551" actId="1076"/>
          <ac:spMkLst>
            <pc:docMk/>
            <pc:sldMk cId="1653976648" sldId="303"/>
            <ac:spMk id="7" creationId="{F5B4F250-6F9D-A22C-13C7-B0B2F19C41DD}"/>
          </ac:spMkLst>
        </pc:spChg>
        <pc:spChg chg="mod ord">
          <ac:chgData name="Jacqueline Vandertuin" userId="2d211383-082b-447e-9496-df958b74ca64" providerId="ADAL" clId="{7B59B51F-6BEE-4CE0-BE61-2DFB8A8BA72B}" dt="2024-04-24T14:08:39.417" v="9487" actId="1076"/>
          <ac:spMkLst>
            <pc:docMk/>
            <pc:sldMk cId="1653976648" sldId="303"/>
            <ac:spMk id="8" creationId="{230F9608-1092-8220-357F-89B3DC3121DA}"/>
          </ac:spMkLst>
        </pc:spChg>
      </pc:sldChg>
      <pc:sldChg chg="addSp delSp modSp add del mod modClrScheme chgLayout">
        <pc:chgData name="Jacqueline Vandertuin" userId="2d211383-082b-447e-9496-df958b74ca64" providerId="ADAL" clId="{7B59B51F-6BEE-4CE0-BE61-2DFB8A8BA72B}" dt="2024-04-23T19:11:34.984" v="8838" actId="2696"/>
        <pc:sldMkLst>
          <pc:docMk/>
          <pc:sldMk cId="1495538347" sldId="304"/>
        </pc:sldMkLst>
        <pc:spChg chg="del mod">
          <ac:chgData name="Jacqueline Vandertuin" userId="2d211383-082b-447e-9496-df958b74ca64" providerId="ADAL" clId="{7B59B51F-6BEE-4CE0-BE61-2DFB8A8BA72B}" dt="2024-04-10T18:31:07.636" v="7056" actId="478"/>
          <ac:spMkLst>
            <pc:docMk/>
            <pc:sldMk cId="1495538347" sldId="304"/>
            <ac:spMk id="2" creationId="{00000000-0000-0000-0000-000000000000}"/>
          </ac:spMkLst>
        </pc:spChg>
        <pc:spChg chg="add mod">
          <ac:chgData name="Jacqueline Vandertuin" userId="2d211383-082b-447e-9496-df958b74ca64" providerId="ADAL" clId="{7B59B51F-6BEE-4CE0-BE61-2DFB8A8BA72B}" dt="2024-04-18T21:08:07.657" v="8565" actId="1076"/>
          <ac:spMkLst>
            <pc:docMk/>
            <pc:sldMk cId="1495538347" sldId="304"/>
            <ac:spMk id="2" creationId="{EDF0CF97-E591-4D9F-229F-C93A1B2DDBA0}"/>
          </ac:spMkLst>
        </pc:spChg>
        <pc:spChg chg="add mod">
          <ac:chgData name="Jacqueline Vandertuin" userId="2d211383-082b-447e-9496-df958b74ca64" providerId="ADAL" clId="{7B59B51F-6BEE-4CE0-BE61-2DFB8A8BA72B}" dt="2024-04-18T21:05:52.648" v="8556" actId="1076"/>
          <ac:spMkLst>
            <pc:docMk/>
            <pc:sldMk cId="1495538347" sldId="304"/>
            <ac:spMk id="3" creationId="{49DC716E-A469-0185-5902-795E06C0EB29}"/>
          </ac:spMkLst>
        </pc:spChg>
        <pc:spChg chg="del mod">
          <ac:chgData name="Jacqueline Vandertuin" userId="2d211383-082b-447e-9496-df958b74ca64" providerId="ADAL" clId="{7B59B51F-6BEE-4CE0-BE61-2DFB8A8BA72B}" dt="2024-04-16T13:04:13.394" v="8193" actId="700"/>
          <ac:spMkLst>
            <pc:docMk/>
            <pc:sldMk cId="1495538347" sldId="304"/>
            <ac:spMk id="4" creationId="{679D472C-4A0E-5DDC-F47E-5C340833D705}"/>
          </ac:spMkLst>
        </pc:spChg>
        <pc:spChg chg="del mod">
          <ac:chgData name="Jacqueline Vandertuin" userId="2d211383-082b-447e-9496-df958b74ca64" providerId="ADAL" clId="{7B59B51F-6BEE-4CE0-BE61-2DFB8A8BA72B}" dt="2024-04-10T18:31:05.916" v="7055" actId="478"/>
          <ac:spMkLst>
            <pc:docMk/>
            <pc:sldMk cId="1495538347" sldId="304"/>
            <ac:spMk id="6" creationId="{00000000-0000-0000-0000-000000000000}"/>
          </ac:spMkLst>
        </pc:spChg>
        <pc:spChg chg="add mod">
          <ac:chgData name="Jacqueline Vandertuin" userId="2d211383-082b-447e-9496-df958b74ca64" providerId="ADAL" clId="{7B59B51F-6BEE-4CE0-BE61-2DFB8A8BA72B}" dt="2024-04-18T21:07:57.995" v="8564" actId="1076"/>
          <ac:spMkLst>
            <pc:docMk/>
            <pc:sldMk cId="1495538347" sldId="304"/>
            <ac:spMk id="7" creationId="{7DEB6F3D-70D5-7E01-D615-DE28B1054D43}"/>
          </ac:spMkLst>
        </pc:spChg>
        <pc:spChg chg="mod ord">
          <ac:chgData name="Jacqueline Vandertuin" userId="2d211383-082b-447e-9496-df958b74ca64" providerId="ADAL" clId="{7B59B51F-6BEE-4CE0-BE61-2DFB8A8BA72B}" dt="2024-04-16T13:42:39.495" v="8492" actId="20577"/>
          <ac:spMkLst>
            <pc:docMk/>
            <pc:sldMk cId="1495538347" sldId="304"/>
            <ac:spMk id="8" creationId="{230F9608-1092-8220-357F-89B3DC3121DA}"/>
          </ac:spMkLst>
        </pc:spChg>
      </pc:sldChg>
      <pc:sldChg chg="addSp delSp modSp add mod ord setBg modClrScheme chgLayout">
        <pc:chgData name="Jacqueline Vandertuin" userId="2d211383-082b-447e-9496-df958b74ca64" providerId="ADAL" clId="{7B59B51F-6BEE-4CE0-BE61-2DFB8A8BA72B}" dt="2024-04-24T14:34:03.352" v="9619"/>
        <pc:sldMkLst>
          <pc:docMk/>
          <pc:sldMk cId="753865795" sldId="305"/>
        </pc:sldMkLst>
        <pc:spChg chg="mod">
          <ac:chgData name="Jacqueline Vandertuin" userId="2d211383-082b-447e-9496-df958b74ca64" providerId="ADAL" clId="{7B59B51F-6BEE-4CE0-BE61-2DFB8A8BA72B}" dt="2024-04-18T21:00:46.542" v="8506" actId="1076"/>
          <ac:spMkLst>
            <pc:docMk/>
            <pc:sldMk cId="753865795" sldId="305"/>
            <ac:spMk id="2" creationId="{00000000-0000-0000-0000-000000000000}"/>
          </ac:spMkLst>
        </pc:spChg>
        <pc:spChg chg="add mod">
          <ac:chgData name="Jacqueline Vandertuin" userId="2d211383-082b-447e-9496-df958b74ca64" providerId="ADAL" clId="{7B59B51F-6BEE-4CE0-BE61-2DFB8A8BA72B}" dt="2024-04-18T21:00:49.703" v="8507" actId="1076"/>
          <ac:spMkLst>
            <pc:docMk/>
            <pc:sldMk cId="753865795" sldId="305"/>
            <ac:spMk id="3" creationId="{6EB4BCD8-BC93-1650-EB3B-C6AA34E4C155}"/>
          </ac:spMkLst>
        </pc:spChg>
        <pc:spChg chg="del mod">
          <ac:chgData name="Jacqueline Vandertuin" userId="2d211383-082b-447e-9496-df958b74ca64" providerId="ADAL" clId="{7B59B51F-6BEE-4CE0-BE61-2DFB8A8BA72B}" dt="2024-04-16T13:07:33.096" v="8242" actId="700"/>
          <ac:spMkLst>
            <pc:docMk/>
            <pc:sldMk cId="753865795" sldId="305"/>
            <ac:spMk id="4" creationId="{679D472C-4A0E-5DDC-F47E-5C340833D705}"/>
          </ac:spMkLst>
        </pc:spChg>
        <pc:spChg chg="mod">
          <ac:chgData name="Jacqueline Vandertuin" userId="2d211383-082b-447e-9496-df958b74ca64" providerId="ADAL" clId="{7B59B51F-6BEE-4CE0-BE61-2DFB8A8BA72B}" dt="2024-04-18T21:00:21.117" v="8503" actId="1076"/>
          <ac:spMkLst>
            <pc:docMk/>
            <pc:sldMk cId="753865795" sldId="305"/>
            <ac:spMk id="6" creationId="{00000000-0000-0000-0000-000000000000}"/>
          </ac:spMkLst>
        </pc:spChg>
        <pc:spChg chg="mod ord">
          <ac:chgData name="Jacqueline Vandertuin" userId="2d211383-082b-447e-9496-df958b74ca64" providerId="ADAL" clId="{7B59B51F-6BEE-4CE0-BE61-2DFB8A8BA72B}" dt="2024-04-16T13:43:04.922" v="8493" actId="255"/>
          <ac:spMkLst>
            <pc:docMk/>
            <pc:sldMk cId="753865795" sldId="305"/>
            <ac:spMk id="8" creationId="{230F9608-1092-8220-357F-89B3DC3121DA}"/>
          </ac:spMkLst>
        </pc:spChg>
        <pc:spChg chg="add del">
          <ac:chgData name="Jacqueline Vandertuin" userId="2d211383-082b-447e-9496-df958b74ca64" providerId="ADAL" clId="{7B59B51F-6BEE-4CE0-BE61-2DFB8A8BA72B}" dt="2024-04-02T15:28:19.253" v="370" actId="26606"/>
          <ac:spMkLst>
            <pc:docMk/>
            <pc:sldMk cId="753865795" sldId="305"/>
            <ac:spMk id="13" creationId="{BACC6370-2D7E-4714-9D71-7542949D7D5D}"/>
          </ac:spMkLst>
        </pc:spChg>
        <pc:spChg chg="add del">
          <ac:chgData name="Jacqueline Vandertuin" userId="2d211383-082b-447e-9496-df958b74ca64" providerId="ADAL" clId="{7B59B51F-6BEE-4CE0-BE61-2DFB8A8BA72B}" dt="2024-04-02T15:28:19.253" v="370" actId="26606"/>
          <ac:spMkLst>
            <pc:docMk/>
            <pc:sldMk cId="753865795" sldId="305"/>
            <ac:spMk id="15" creationId="{F68B3F68-107C-434F-AA38-110D5EA91B85}"/>
          </ac:spMkLst>
        </pc:spChg>
        <pc:spChg chg="add del">
          <ac:chgData name="Jacqueline Vandertuin" userId="2d211383-082b-447e-9496-df958b74ca64" providerId="ADAL" clId="{7B59B51F-6BEE-4CE0-BE61-2DFB8A8BA72B}" dt="2024-04-02T15:28:19.253" v="370" actId="26606"/>
          <ac:spMkLst>
            <pc:docMk/>
            <pc:sldMk cId="753865795" sldId="305"/>
            <ac:spMk id="17" creationId="{AAD0DBB9-1A4B-4391-81D4-CB19F9AB918A}"/>
          </ac:spMkLst>
        </pc:spChg>
        <pc:spChg chg="add del">
          <ac:chgData name="Jacqueline Vandertuin" userId="2d211383-082b-447e-9496-df958b74ca64" providerId="ADAL" clId="{7B59B51F-6BEE-4CE0-BE61-2DFB8A8BA72B}" dt="2024-04-02T15:28:19.253" v="370" actId="26606"/>
          <ac:spMkLst>
            <pc:docMk/>
            <pc:sldMk cId="753865795" sldId="305"/>
            <ac:spMk id="19" creationId="{063BBA22-50EA-4C4D-BE05-F1CE4E63AA56}"/>
          </ac:spMkLst>
        </pc:spChg>
        <pc:picChg chg="mod">
          <ac:chgData name="Jacqueline Vandertuin" userId="2d211383-082b-447e-9496-df958b74ca64" providerId="ADAL" clId="{7B59B51F-6BEE-4CE0-BE61-2DFB8A8BA72B}" dt="2024-04-02T15:28:19.253" v="370" actId="26606"/>
          <ac:picMkLst>
            <pc:docMk/>
            <pc:sldMk cId="753865795" sldId="305"/>
            <ac:picMk id="5" creationId="{C64DCC75-B485-D047-9D82-10498B3D183B}"/>
          </ac:picMkLst>
        </pc:picChg>
      </pc:sldChg>
      <pc:sldChg chg="modSp add mod">
        <pc:chgData name="Jacqueline Vandertuin" userId="2d211383-082b-447e-9496-df958b74ca64" providerId="ADAL" clId="{7B59B51F-6BEE-4CE0-BE61-2DFB8A8BA72B}" dt="2024-04-10T18:13:24.556" v="6679"/>
        <pc:sldMkLst>
          <pc:docMk/>
          <pc:sldMk cId="1365847754" sldId="306"/>
        </pc:sldMkLst>
        <pc:spChg chg="mod">
          <ac:chgData name="Jacqueline Vandertuin" userId="2d211383-082b-447e-9496-df958b74ca64" providerId="ADAL" clId="{7B59B51F-6BEE-4CE0-BE61-2DFB8A8BA72B}" dt="2024-04-02T15:41:25.442" v="436" actId="20577"/>
          <ac:spMkLst>
            <pc:docMk/>
            <pc:sldMk cId="1365847754" sldId="306"/>
            <ac:spMk id="3" creationId="{8BF6A6B2-74BA-3F52-8C1C-EDD8A2233CBF}"/>
          </ac:spMkLst>
        </pc:spChg>
        <pc:spChg chg="mod">
          <ac:chgData name="Jacqueline Vandertuin" userId="2d211383-082b-447e-9496-df958b74ca64" providerId="ADAL" clId="{7B59B51F-6BEE-4CE0-BE61-2DFB8A8BA72B}" dt="2024-04-10T18:13:24.556" v="6679"/>
          <ac:spMkLst>
            <pc:docMk/>
            <pc:sldMk cId="1365847754" sldId="306"/>
            <ac:spMk id="12" creationId="{00000000-0000-0000-0000-000000000000}"/>
          </ac:spMkLst>
        </pc:spChg>
      </pc:sldChg>
      <pc:sldChg chg="addSp delSp modSp add del mod">
        <pc:chgData name="Jacqueline Vandertuin" userId="2d211383-082b-447e-9496-df958b74ca64" providerId="ADAL" clId="{7B59B51F-6BEE-4CE0-BE61-2DFB8A8BA72B}" dt="2024-04-16T12:38:15.673" v="7707" actId="47"/>
        <pc:sldMkLst>
          <pc:docMk/>
          <pc:sldMk cId="0" sldId="307"/>
        </pc:sldMkLst>
        <pc:spChg chg="add del mod">
          <ac:chgData name="Jacqueline Vandertuin" userId="2d211383-082b-447e-9496-df958b74ca64" providerId="ADAL" clId="{7B59B51F-6BEE-4CE0-BE61-2DFB8A8BA72B}" dt="2024-04-10T18:36:51.772" v="7121" actId="478"/>
          <ac:spMkLst>
            <pc:docMk/>
            <pc:sldMk cId="0" sldId="307"/>
            <ac:spMk id="3" creationId="{3B78D16D-DEC0-6CE1-5528-C8B070B4CA37}"/>
          </ac:spMkLst>
        </pc:spChg>
        <pc:spChg chg="add del mod">
          <ac:chgData name="Jacqueline Vandertuin" userId="2d211383-082b-447e-9496-df958b74ca64" providerId="ADAL" clId="{7B59B51F-6BEE-4CE0-BE61-2DFB8A8BA72B}" dt="2024-04-10T18:36:43.807" v="7119" actId="478"/>
          <ac:spMkLst>
            <pc:docMk/>
            <pc:sldMk cId="0" sldId="307"/>
            <ac:spMk id="4" creationId="{7A993BDF-D760-3013-3939-AA900AD870D8}"/>
          </ac:spMkLst>
        </pc:spChg>
        <pc:spChg chg="add mod">
          <ac:chgData name="Jacqueline Vandertuin" userId="2d211383-082b-447e-9496-df958b74ca64" providerId="ADAL" clId="{7B59B51F-6BEE-4CE0-BE61-2DFB8A8BA72B}" dt="2024-04-10T18:36:45.659" v="7120"/>
          <ac:spMkLst>
            <pc:docMk/>
            <pc:sldMk cId="0" sldId="307"/>
            <ac:spMk id="6" creationId="{C7D37489-3466-BCBE-B448-5EDE0143FFDB}"/>
          </ac:spMkLst>
        </pc:spChg>
        <pc:spChg chg="add mod">
          <ac:chgData name="Jacqueline Vandertuin" userId="2d211383-082b-447e-9496-df958b74ca64" providerId="ADAL" clId="{7B59B51F-6BEE-4CE0-BE61-2DFB8A8BA72B}" dt="2024-04-10T18:36:54.003" v="7122"/>
          <ac:spMkLst>
            <pc:docMk/>
            <pc:sldMk cId="0" sldId="307"/>
            <ac:spMk id="7" creationId="{99B6FB59-14CA-367A-6A76-CAA769E205FD}"/>
          </ac:spMkLst>
        </pc:spChg>
        <pc:spChg chg="mod">
          <ac:chgData name="Jacqueline Vandertuin" userId="2d211383-082b-447e-9496-df958b74ca64" providerId="ADAL" clId="{7B59B51F-6BEE-4CE0-BE61-2DFB8A8BA72B}" dt="2024-04-10T18:54:37.437" v="7237" actId="14100"/>
          <ac:spMkLst>
            <pc:docMk/>
            <pc:sldMk cId="0" sldId="307"/>
            <ac:spMk id="424" creationId="{00000000-0000-0000-0000-000000000000}"/>
          </ac:spMkLst>
        </pc:spChg>
        <pc:spChg chg="mod">
          <ac:chgData name="Jacqueline Vandertuin" userId="2d211383-082b-447e-9496-df958b74ca64" providerId="ADAL" clId="{7B59B51F-6BEE-4CE0-BE61-2DFB8A8BA72B}" dt="2024-04-16T12:37:23.828" v="7693" actId="21"/>
          <ac:spMkLst>
            <pc:docMk/>
            <pc:sldMk cId="0" sldId="307"/>
            <ac:spMk id="425" creationId="{00000000-0000-0000-0000-000000000000}"/>
          </ac:spMkLst>
        </pc:spChg>
        <pc:picChg chg="add del mod">
          <ac:chgData name="Jacqueline Vandertuin" userId="2d211383-082b-447e-9496-df958b74ca64" providerId="ADAL" clId="{7B59B51F-6BEE-4CE0-BE61-2DFB8A8BA72B}" dt="2024-04-10T18:36:34.212" v="7117" actId="478"/>
          <ac:picMkLst>
            <pc:docMk/>
            <pc:sldMk cId="0" sldId="307"/>
            <ac:picMk id="2" creationId="{EA96EF99-FBB8-6184-0395-926CE795F708}"/>
          </ac:picMkLst>
        </pc:picChg>
        <pc:picChg chg="add mod">
          <ac:chgData name="Jacqueline Vandertuin" userId="2d211383-082b-447e-9496-df958b74ca64" providerId="ADAL" clId="{7B59B51F-6BEE-4CE0-BE61-2DFB8A8BA72B}" dt="2024-04-10T18:36:36.334" v="7118"/>
          <ac:picMkLst>
            <pc:docMk/>
            <pc:sldMk cId="0" sldId="307"/>
            <ac:picMk id="5" creationId="{F364CCE9-3B3D-64EF-2CD6-9DFEF5141A0D}"/>
          </ac:picMkLst>
        </pc:picChg>
      </pc:sldChg>
      <pc:sldChg chg="new del">
        <pc:chgData name="Jacqueline Vandertuin" userId="2d211383-082b-447e-9496-df958b74ca64" providerId="ADAL" clId="{7B59B51F-6BEE-4CE0-BE61-2DFB8A8BA72B}" dt="2024-04-04T12:19:49.535" v="453" actId="2696"/>
        <pc:sldMkLst>
          <pc:docMk/>
          <pc:sldMk cId="1144908310" sldId="308"/>
        </pc:sldMkLst>
      </pc:sldChg>
      <pc:sldChg chg="addSp delSp modSp add del mod">
        <pc:chgData name="Jacqueline Vandertuin" userId="2d211383-082b-447e-9496-df958b74ca64" providerId="ADAL" clId="{7B59B51F-6BEE-4CE0-BE61-2DFB8A8BA72B}" dt="2024-04-18T21:14:44.442" v="8606" actId="1076"/>
        <pc:sldMkLst>
          <pc:docMk/>
          <pc:sldMk cId="2040932638" sldId="308"/>
        </pc:sldMkLst>
        <pc:spChg chg="del mod">
          <ac:chgData name="Jacqueline Vandertuin" userId="2d211383-082b-447e-9496-df958b74ca64" providerId="ADAL" clId="{7B59B51F-6BEE-4CE0-BE61-2DFB8A8BA72B}" dt="2024-04-16T12:53:34.188" v="7987"/>
          <ac:spMkLst>
            <pc:docMk/>
            <pc:sldMk cId="2040932638" sldId="308"/>
            <ac:spMk id="2" creationId="{5D52C9B7-6FC0-2728-D064-FCE3BF7D03E7}"/>
          </ac:spMkLst>
        </pc:spChg>
        <pc:spChg chg="del mod ord">
          <ac:chgData name="Jacqueline Vandertuin" userId="2d211383-082b-447e-9496-df958b74ca64" providerId="ADAL" clId="{7B59B51F-6BEE-4CE0-BE61-2DFB8A8BA72B}" dt="2024-04-04T12:39:14.468" v="1211" actId="700"/>
          <ac:spMkLst>
            <pc:docMk/>
            <pc:sldMk cId="2040932638" sldId="308"/>
            <ac:spMk id="3" creationId="{4453E0AF-9728-9F8D-154B-E636348656C0}"/>
          </ac:spMkLst>
        </pc:spChg>
        <pc:spChg chg="add del mod">
          <ac:chgData name="Jacqueline Vandertuin" userId="2d211383-082b-447e-9496-df958b74ca64" providerId="ADAL" clId="{7B59B51F-6BEE-4CE0-BE61-2DFB8A8BA72B}" dt="2024-04-16T12:52:56.339" v="7983" actId="478"/>
          <ac:spMkLst>
            <pc:docMk/>
            <pc:sldMk cId="2040932638" sldId="308"/>
            <ac:spMk id="3" creationId="{8287E7C5-6B14-D577-B5E1-7D3CAE94311C}"/>
          </ac:spMkLst>
        </pc:spChg>
        <pc:spChg chg="del">
          <ac:chgData name="Jacqueline Vandertuin" userId="2d211383-082b-447e-9496-df958b74ca64" providerId="ADAL" clId="{7B59B51F-6BEE-4CE0-BE61-2DFB8A8BA72B}" dt="2024-04-04T12:39:14.468" v="1211" actId="700"/>
          <ac:spMkLst>
            <pc:docMk/>
            <pc:sldMk cId="2040932638" sldId="308"/>
            <ac:spMk id="4" creationId="{8A38D07B-A77F-B0BE-A96D-8D880C12FE5E}"/>
          </ac:spMkLst>
        </pc:spChg>
        <pc:spChg chg="add del mod">
          <ac:chgData name="Jacqueline Vandertuin" userId="2d211383-082b-447e-9496-df958b74ca64" providerId="ADAL" clId="{7B59B51F-6BEE-4CE0-BE61-2DFB8A8BA72B}" dt="2024-04-16T12:52:58.404" v="7984" actId="478"/>
          <ac:spMkLst>
            <pc:docMk/>
            <pc:sldMk cId="2040932638" sldId="308"/>
            <ac:spMk id="4" creationId="{BD5AD201-389B-3692-5BB0-0FA7140C3109}"/>
          </ac:spMkLst>
        </pc:spChg>
        <pc:spChg chg="add del mod ord">
          <ac:chgData name="Jacqueline Vandertuin" userId="2d211383-082b-447e-9496-df958b74ca64" providerId="ADAL" clId="{7B59B51F-6BEE-4CE0-BE61-2DFB8A8BA72B}" dt="2024-04-04T12:39:20.876" v="1212" actId="26606"/>
          <ac:spMkLst>
            <pc:docMk/>
            <pc:sldMk cId="2040932638" sldId="308"/>
            <ac:spMk id="7" creationId="{118687E1-4CD7-D793-549D-6D6615849C80}"/>
          </ac:spMkLst>
        </pc:spChg>
        <pc:spChg chg="add mod">
          <ac:chgData name="Jacqueline Vandertuin" userId="2d211383-082b-447e-9496-df958b74ca64" providerId="ADAL" clId="{7B59B51F-6BEE-4CE0-BE61-2DFB8A8BA72B}" dt="2024-04-18T21:14:13.838" v="8604" actId="1076"/>
          <ac:spMkLst>
            <pc:docMk/>
            <pc:sldMk cId="2040932638" sldId="308"/>
            <ac:spMk id="7" creationId="{4A87C24C-A215-CA95-30BA-5AAAC15A7654}"/>
          </ac:spMkLst>
        </pc:spChg>
        <pc:spChg chg="mod">
          <ac:chgData name="Jacqueline Vandertuin" userId="2d211383-082b-447e-9496-df958b74ca64" providerId="ADAL" clId="{7B59B51F-6BEE-4CE0-BE61-2DFB8A8BA72B}" dt="2024-04-16T13:37:16.010" v="8474" actId="20577"/>
          <ac:spMkLst>
            <pc:docMk/>
            <pc:sldMk cId="2040932638" sldId="308"/>
            <ac:spMk id="8" creationId="{998CAD33-A639-4AE2-A44A-5CA6E3628FD7}"/>
          </ac:spMkLst>
        </pc:spChg>
        <pc:spChg chg="add mod">
          <ac:chgData name="Jacqueline Vandertuin" userId="2d211383-082b-447e-9496-df958b74ca64" providerId="ADAL" clId="{7B59B51F-6BEE-4CE0-BE61-2DFB8A8BA72B}" dt="2024-04-18T21:14:17.251" v="8605" actId="1076"/>
          <ac:spMkLst>
            <pc:docMk/>
            <pc:sldMk cId="2040932638" sldId="308"/>
            <ac:spMk id="9" creationId="{CFABECEA-F8F6-4118-E869-E92FB69389C9}"/>
          </ac:spMkLst>
        </pc:spChg>
        <pc:spChg chg="add mod">
          <ac:chgData name="Jacqueline Vandertuin" userId="2d211383-082b-447e-9496-df958b74ca64" providerId="ADAL" clId="{7B59B51F-6BEE-4CE0-BE61-2DFB8A8BA72B}" dt="2024-04-18T21:14:09.971" v="8603" actId="1076"/>
          <ac:spMkLst>
            <pc:docMk/>
            <pc:sldMk cId="2040932638" sldId="308"/>
            <ac:spMk id="10" creationId="{BAEE0A67-CE97-649C-D238-9A9684C0F0DF}"/>
          </ac:spMkLst>
        </pc:spChg>
        <pc:spChg chg="add del">
          <ac:chgData name="Jacqueline Vandertuin" userId="2d211383-082b-447e-9496-df958b74ca64" providerId="ADAL" clId="{7B59B51F-6BEE-4CE0-BE61-2DFB8A8BA72B}" dt="2024-04-04T12:41:48.627" v="1404" actId="26606"/>
          <ac:spMkLst>
            <pc:docMk/>
            <pc:sldMk cId="2040932638" sldId="308"/>
            <ac:spMk id="12" creationId="{A4AC5506-6312-4701-8D3C-40187889A947}"/>
          </ac:spMkLst>
        </pc:spChg>
        <pc:spChg chg="mod">
          <ac:chgData name="Jacqueline Vandertuin" userId="2d211383-082b-447e-9496-df958b74ca64" providerId="ADAL" clId="{7B59B51F-6BEE-4CE0-BE61-2DFB8A8BA72B}" dt="2024-04-04T12:17:57.744" v="447" actId="27636"/>
          <ac:spMkLst>
            <pc:docMk/>
            <pc:sldMk cId="2040932638" sldId="308"/>
            <ac:spMk id="425" creationId="{00000000-0000-0000-0000-000000000000}"/>
          </ac:spMkLst>
        </pc:spChg>
        <pc:graphicFrameChg chg="add mod">
          <ac:chgData name="Jacqueline Vandertuin" userId="2d211383-082b-447e-9496-df958b74ca64" providerId="ADAL" clId="{7B59B51F-6BEE-4CE0-BE61-2DFB8A8BA72B}" dt="2024-04-04T12:37:38.047" v="1144"/>
          <ac:graphicFrameMkLst>
            <pc:docMk/>
            <pc:sldMk cId="2040932638" sldId="308"/>
            <ac:graphicFrameMk id="5" creationId="{1E9FED7F-113C-25DB-A59F-159567BB9D1F}"/>
          </ac:graphicFrameMkLst>
        </pc:graphicFrameChg>
        <pc:picChg chg="add mod">
          <ac:chgData name="Jacqueline Vandertuin" userId="2d211383-082b-447e-9496-df958b74ca64" providerId="ADAL" clId="{7B59B51F-6BEE-4CE0-BE61-2DFB8A8BA72B}" dt="2024-04-18T21:14:44.442" v="8606" actId="1076"/>
          <ac:picMkLst>
            <pc:docMk/>
            <pc:sldMk cId="2040932638" sldId="308"/>
            <ac:picMk id="5" creationId="{10FB75DB-B0C7-FC0F-E8CA-6F2FC5CD11EA}"/>
          </ac:picMkLst>
        </pc:picChg>
        <pc:picChg chg="mod">
          <ac:chgData name="Jacqueline Vandertuin" userId="2d211383-082b-447e-9496-df958b74ca64" providerId="ADAL" clId="{7B59B51F-6BEE-4CE0-BE61-2DFB8A8BA72B}" dt="2024-04-16T13:35:57.853" v="8472" actId="1076"/>
          <ac:picMkLst>
            <pc:docMk/>
            <pc:sldMk cId="2040932638" sldId="308"/>
            <ac:picMk id="6" creationId="{4D9FCC32-ADD9-1237-0C7F-F9C5E5FBDC1C}"/>
          </ac:picMkLst>
        </pc:picChg>
        <pc:picChg chg="add del">
          <ac:chgData name="Jacqueline Vandertuin" userId="2d211383-082b-447e-9496-df958b74ca64" providerId="ADAL" clId="{7B59B51F-6BEE-4CE0-BE61-2DFB8A8BA72B}" dt="2024-04-04T12:59:09.050" v="2961" actId="478"/>
          <ac:picMkLst>
            <pc:docMk/>
            <pc:sldMk cId="2040932638" sldId="308"/>
            <ac:picMk id="9" creationId="{10B4450D-7030-F647-9044-9CF9EAD85051}"/>
          </ac:picMkLst>
        </pc:picChg>
        <pc:picChg chg="add del">
          <ac:chgData name="Jacqueline Vandertuin" userId="2d211383-082b-447e-9496-df958b74ca64" providerId="ADAL" clId="{7B59B51F-6BEE-4CE0-BE61-2DFB8A8BA72B}" dt="2024-04-04T12:59:23.377" v="2963" actId="478"/>
          <ac:picMkLst>
            <pc:docMk/>
            <pc:sldMk cId="2040932638" sldId="308"/>
            <ac:picMk id="10" creationId="{70DCEA15-76B7-D6C0-B2F2-1633FE60ADA2}"/>
          </ac:picMkLst>
        </pc:picChg>
        <pc:picChg chg="del mod">
          <ac:chgData name="Jacqueline Vandertuin" userId="2d211383-082b-447e-9496-df958b74ca64" providerId="ADAL" clId="{7B59B51F-6BEE-4CE0-BE61-2DFB8A8BA72B}" dt="2024-04-10T18:33:52.324" v="7088" actId="478"/>
          <ac:picMkLst>
            <pc:docMk/>
            <pc:sldMk cId="2040932638" sldId="308"/>
            <ac:picMk id="11" creationId="{BA7E77D5-6612-D578-54DC-135C975FF41A}"/>
          </ac:picMkLst>
        </pc:picChg>
      </pc:sldChg>
      <pc:sldChg chg="addSp delSp modSp add mod ord modClrScheme chgLayout">
        <pc:chgData name="Jacqueline Vandertuin" userId="2d211383-082b-447e-9496-df958b74ca64" providerId="ADAL" clId="{7B59B51F-6BEE-4CE0-BE61-2DFB8A8BA72B}" dt="2024-04-18T21:08:59.744" v="8574" actId="1076"/>
        <pc:sldMkLst>
          <pc:docMk/>
          <pc:sldMk cId="4152887844" sldId="309"/>
        </pc:sldMkLst>
        <pc:spChg chg="del">
          <ac:chgData name="Jacqueline Vandertuin" userId="2d211383-082b-447e-9496-df958b74ca64" providerId="ADAL" clId="{7B59B51F-6BEE-4CE0-BE61-2DFB8A8BA72B}" dt="2024-04-10T18:32:12.873" v="7068" actId="478"/>
          <ac:spMkLst>
            <pc:docMk/>
            <pc:sldMk cId="4152887844" sldId="309"/>
            <ac:spMk id="2" creationId="{00000000-0000-0000-0000-000000000000}"/>
          </ac:spMkLst>
        </pc:spChg>
        <pc:spChg chg="add mod">
          <ac:chgData name="Jacqueline Vandertuin" userId="2d211383-082b-447e-9496-df958b74ca64" providerId="ADAL" clId="{7B59B51F-6BEE-4CE0-BE61-2DFB8A8BA72B}" dt="2024-04-18T21:07:06.865" v="8563" actId="1076"/>
          <ac:spMkLst>
            <pc:docMk/>
            <pc:sldMk cId="4152887844" sldId="309"/>
            <ac:spMk id="2" creationId="{72B5BDDE-A864-87DB-9F29-FB42AFF1A3C4}"/>
          </ac:spMkLst>
        </pc:spChg>
        <pc:spChg chg="add mod">
          <ac:chgData name="Jacqueline Vandertuin" userId="2d211383-082b-447e-9496-df958b74ca64" providerId="ADAL" clId="{7B59B51F-6BEE-4CE0-BE61-2DFB8A8BA72B}" dt="2024-04-18T21:08:59.744" v="8574" actId="1076"/>
          <ac:spMkLst>
            <pc:docMk/>
            <pc:sldMk cId="4152887844" sldId="309"/>
            <ac:spMk id="3" creationId="{00559F9D-312A-F960-F53B-A0ADBD8483BC}"/>
          </ac:spMkLst>
        </pc:spChg>
        <pc:spChg chg="add del mod ord">
          <ac:chgData name="Jacqueline Vandertuin" userId="2d211383-082b-447e-9496-df958b74ca64" providerId="ADAL" clId="{7B59B51F-6BEE-4CE0-BE61-2DFB8A8BA72B}" dt="2024-04-04T12:50:21.138" v="2091"/>
          <ac:spMkLst>
            <pc:docMk/>
            <pc:sldMk cId="4152887844" sldId="309"/>
            <ac:spMk id="3" creationId="{FB39B779-7764-47AC-0CBE-E3E3DF196201}"/>
          </ac:spMkLst>
        </pc:spChg>
        <pc:spChg chg="del mod ord">
          <ac:chgData name="Jacqueline Vandertuin" userId="2d211383-082b-447e-9496-df958b74ca64" providerId="ADAL" clId="{7B59B51F-6BEE-4CE0-BE61-2DFB8A8BA72B}" dt="2024-04-16T12:56:57.962" v="8113" actId="478"/>
          <ac:spMkLst>
            <pc:docMk/>
            <pc:sldMk cId="4152887844" sldId="309"/>
            <ac:spMk id="4" creationId="{679D472C-4A0E-5DDC-F47E-5C340833D705}"/>
          </ac:spMkLst>
        </pc:spChg>
        <pc:spChg chg="del">
          <ac:chgData name="Jacqueline Vandertuin" userId="2d211383-082b-447e-9496-df958b74ca64" providerId="ADAL" clId="{7B59B51F-6BEE-4CE0-BE61-2DFB8A8BA72B}" dt="2024-04-10T18:32:11.187" v="7067" actId="478"/>
          <ac:spMkLst>
            <pc:docMk/>
            <pc:sldMk cId="4152887844" sldId="309"/>
            <ac:spMk id="6" creationId="{00000000-0000-0000-0000-000000000000}"/>
          </ac:spMkLst>
        </pc:spChg>
        <pc:spChg chg="add mod">
          <ac:chgData name="Jacqueline Vandertuin" userId="2d211383-082b-447e-9496-df958b74ca64" providerId="ADAL" clId="{7B59B51F-6BEE-4CE0-BE61-2DFB8A8BA72B}" dt="2024-04-18T21:08:56.504" v="8573" actId="1076"/>
          <ac:spMkLst>
            <pc:docMk/>
            <pc:sldMk cId="4152887844" sldId="309"/>
            <ac:spMk id="7" creationId="{2287BE53-1782-10D2-2EAC-82C2E077AEDA}"/>
          </ac:spMkLst>
        </pc:spChg>
        <pc:spChg chg="add del mod ord">
          <ac:chgData name="Jacqueline Vandertuin" userId="2d211383-082b-447e-9496-df958b74ca64" providerId="ADAL" clId="{7B59B51F-6BEE-4CE0-BE61-2DFB8A8BA72B}" dt="2024-04-04T12:50:31.228" v="2092"/>
          <ac:spMkLst>
            <pc:docMk/>
            <pc:sldMk cId="4152887844" sldId="309"/>
            <ac:spMk id="7" creationId="{E3FCCF18-0626-FCDC-D933-9F895C1DC73C}"/>
          </ac:spMkLst>
        </pc:spChg>
        <pc:spChg chg="del mod ord">
          <ac:chgData name="Jacqueline Vandertuin" userId="2d211383-082b-447e-9496-df958b74ca64" providerId="ADAL" clId="{7B59B51F-6BEE-4CE0-BE61-2DFB8A8BA72B}" dt="2024-04-04T12:50:10.438" v="2090" actId="700"/>
          <ac:spMkLst>
            <pc:docMk/>
            <pc:sldMk cId="4152887844" sldId="309"/>
            <ac:spMk id="8" creationId="{230F9608-1092-8220-357F-89B3DC3121DA}"/>
          </ac:spMkLst>
        </pc:spChg>
        <pc:graphicFrameChg chg="add mod ord">
          <ac:chgData name="Jacqueline Vandertuin" userId="2d211383-082b-447e-9496-df958b74ca64" providerId="ADAL" clId="{7B59B51F-6BEE-4CE0-BE61-2DFB8A8BA72B}" dt="2024-04-16T13:21:56.518" v="8342" actId="1076"/>
          <ac:graphicFrameMkLst>
            <pc:docMk/>
            <pc:sldMk cId="4152887844" sldId="309"/>
            <ac:graphicFrameMk id="9" creationId="{071FE6CD-885E-34CC-14A3-61263870F2B2}"/>
          </ac:graphicFrameMkLst>
        </pc:graphicFrameChg>
        <pc:graphicFrameChg chg="add mod ord">
          <ac:chgData name="Jacqueline Vandertuin" userId="2d211383-082b-447e-9496-df958b74ca64" providerId="ADAL" clId="{7B59B51F-6BEE-4CE0-BE61-2DFB8A8BA72B}" dt="2024-04-16T13:22:04.995" v="8343" actId="1076"/>
          <ac:graphicFrameMkLst>
            <pc:docMk/>
            <pc:sldMk cId="4152887844" sldId="309"/>
            <ac:graphicFrameMk id="10" creationId="{AD59178E-1368-860F-FA0F-51786BBAAF7F}"/>
          </ac:graphicFrameMkLst>
        </pc:graphicFrameChg>
        <pc:picChg chg="mod">
          <ac:chgData name="Jacqueline Vandertuin" userId="2d211383-082b-447e-9496-df958b74ca64" providerId="ADAL" clId="{7B59B51F-6BEE-4CE0-BE61-2DFB8A8BA72B}" dt="2024-04-16T13:22:11.599" v="8344" actId="1076"/>
          <ac:picMkLst>
            <pc:docMk/>
            <pc:sldMk cId="4152887844" sldId="309"/>
            <ac:picMk id="5" creationId="{C64DCC75-B485-D047-9D82-10498B3D183B}"/>
          </ac:picMkLst>
        </pc:picChg>
      </pc:sldChg>
      <pc:sldChg chg="addSp delSp modSp add mod ord modClrScheme chgLayout">
        <pc:chgData name="Jacqueline Vandertuin" userId="2d211383-082b-447e-9496-df958b74ca64" providerId="ADAL" clId="{7B59B51F-6BEE-4CE0-BE61-2DFB8A8BA72B}" dt="2024-04-24T14:08:45.088" v="9488" actId="1076"/>
        <pc:sldMkLst>
          <pc:docMk/>
          <pc:sldMk cId="4159068013" sldId="310"/>
        </pc:sldMkLst>
        <pc:spChg chg="del">
          <ac:chgData name="Jacqueline Vandertuin" userId="2d211383-082b-447e-9496-df958b74ca64" providerId="ADAL" clId="{7B59B51F-6BEE-4CE0-BE61-2DFB8A8BA72B}" dt="2024-04-10T18:31:29.404" v="7060" actId="478"/>
          <ac:spMkLst>
            <pc:docMk/>
            <pc:sldMk cId="4159068013" sldId="310"/>
            <ac:spMk id="2" creationId="{00000000-0000-0000-0000-000000000000}"/>
          </ac:spMkLst>
        </pc:spChg>
        <pc:spChg chg="add mod">
          <ac:chgData name="Jacqueline Vandertuin" userId="2d211383-082b-447e-9496-df958b74ca64" providerId="ADAL" clId="{7B59B51F-6BEE-4CE0-BE61-2DFB8A8BA72B}" dt="2024-04-18T21:08:37.246" v="8571" actId="1076"/>
          <ac:spMkLst>
            <pc:docMk/>
            <pc:sldMk cId="4159068013" sldId="310"/>
            <ac:spMk id="2" creationId="{B91AFF14-0623-4C0C-39AC-88E4A117837E}"/>
          </ac:spMkLst>
        </pc:spChg>
        <pc:spChg chg="add mod">
          <ac:chgData name="Jacqueline Vandertuin" userId="2d211383-082b-447e-9496-df958b74ca64" providerId="ADAL" clId="{7B59B51F-6BEE-4CE0-BE61-2DFB8A8BA72B}" dt="2024-04-18T21:08:30.946" v="8569" actId="1076"/>
          <ac:spMkLst>
            <pc:docMk/>
            <pc:sldMk cId="4159068013" sldId="310"/>
            <ac:spMk id="3" creationId="{8EFFBACD-73EC-4E46-514A-A9786A6BABEC}"/>
          </ac:spMkLst>
        </pc:spChg>
        <pc:spChg chg="del mod">
          <ac:chgData name="Jacqueline Vandertuin" userId="2d211383-082b-447e-9496-df958b74ca64" providerId="ADAL" clId="{7B59B51F-6BEE-4CE0-BE61-2DFB8A8BA72B}" dt="2024-04-16T13:03:32.454" v="8183" actId="700"/>
          <ac:spMkLst>
            <pc:docMk/>
            <pc:sldMk cId="4159068013" sldId="310"/>
            <ac:spMk id="4" creationId="{679D472C-4A0E-5DDC-F47E-5C340833D705}"/>
          </ac:spMkLst>
        </pc:spChg>
        <pc:spChg chg="del">
          <ac:chgData name="Jacqueline Vandertuin" userId="2d211383-082b-447e-9496-df958b74ca64" providerId="ADAL" clId="{7B59B51F-6BEE-4CE0-BE61-2DFB8A8BA72B}" dt="2024-04-10T18:31:27.813" v="7059" actId="478"/>
          <ac:spMkLst>
            <pc:docMk/>
            <pc:sldMk cId="4159068013" sldId="310"/>
            <ac:spMk id="6" creationId="{00000000-0000-0000-0000-000000000000}"/>
          </ac:spMkLst>
        </pc:spChg>
        <pc:spChg chg="add mod">
          <ac:chgData name="Jacqueline Vandertuin" userId="2d211383-082b-447e-9496-df958b74ca64" providerId="ADAL" clId="{7B59B51F-6BEE-4CE0-BE61-2DFB8A8BA72B}" dt="2024-04-18T21:08:24.874" v="8567" actId="1076"/>
          <ac:spMkLst>
            <pc:docMk/>
            <pc:sldMk cId="4159068013" sldId="310"/>
            <ac:spMk id="7" creationId="{ECE9BD35-C529-9088-D6DA-393474E2A480}"/>
          </ac:spMkLst>
        </pc:spChg>
        <pc:spChg chg="mod ord">
          <ac:chgData name="Jacqueline Vandertuin" userId="2d211383-082b-447e-9496-df958b74ca64" providerId="ADAL" clId="{7B59B51F-6BEE-4CE0-BE61-2DFB8A8BA72B}" dt="2024-04-24T14:08:45.088" v="9488" actId="1076"/>
          <ac:spMkLst>
            <pc:docMk/>
            <pc:sldMk cId="4159068013" sldId="310"/>
            <ac:spMk id="8" creationId="{230F9608-1092-8220-357F-89B3DC3121DA}"/>
          </ac:spMkLst>
        </pc:spChg>
      </pc:sldChg>
      <pc:sldChg chg="addSp delSp modSp new mod modClrScheme chgLayout">
        <pc:chgData name="Jacqueline Vandertuin" userId="2d211383-082b-447e-9496-df958b74ca64" providerId="ADAL" clId="{7B59B51F-6BEE-4CE0-BE61-2DFB8A8BA72B}" dt="2024-04-18T21:04:00.982" v="8536" actId="1076"/>
        <pc:sldMkLst>
          <pc:docMk/>
          <pc:sldMk cId="2931102383" sldId="311"/>
        </pc:sldMkLst>
        <pc:spChg chg="del mod ord">
          <ac:chgData name="Jacqueline Vandertuin" userId="2d211383-082b-447e-9496-df958b74ca64" providerId="ADAL" clId="{7B59B51F-6BEE-4CE0-BE61-2DFB8A8BA72B}" dt="2024-04-16T12:28:21.998" v="7429" actId="700"/>
          <ac:spMkLst>
            <pc:docMk/>
            <pc:sldMk cId="2931102383" sldId="311"/>
            <ac:spMk id="2" creationId="{B20E2F05-5973-C721-1E00-62F8C73D660F}"/>
          </ac:spMkLst>
        </pc:spChg>
        <pc:spChg chg="add del mod ord">
          <ac:chgData name="Jacqueline Vandertuin" userId="2d211383-082b-447e-9496-df958b74ca64" providerId="ADAL" clId="{7B59B51F-6BEE-4CE0-BE61-2DFB8A8BA72B}" dt="2024-04-16T13:27:33.546" v="8383" actId="14100"/>
          <ac:spMkLst>
            <pc:docMk/>
            <pc:sldMk cId="2931102383" sldId="311"/>
            <ac:spMk id="3" creationId="{EF58A0B1-3192-3102-D9F7-7C01550A6577}"/>
          </ac:spMkLst>
        </pc:spChg>
        <pc:spChg chg="add mod">
          <ac:chgData name="Jacqueline Vandertuin" userId="2d211383-082b-447e-9496-df958b74ca64" providerId="ADAL" clId="{7B59B51F-6BEE-4CE0-BE61-2DFB8A8BA72B}" dt="2024-04-18T21:04:00.982" v="8536" actId="1076"/>
          <ac:spMkLst>
            <pc:docMk/>
            <pc:sldMk cId="2931102383" sldId="311"/>
            <ac:spMk id="4" creationId="{472168BD-40A5-61FE-341C-5DB89F6BCE57}"/>
          </ac:spMkLst>
        </pc:spChg>
        <pc:spChg chg="add del mod">
          <ac:chgData name="Jacqueline Vandertuin" userId="2d211383-082b-447e-9496-df958b74ca64" providerId="ADAL" clId="{7B59B51F-6BEE-4CE0-BE61-2DFB8A8BA72B}" dt="2024-04-18T21:02:54.254" v="8525" actId="1076"/>
          <ac:spMkLst>
            <pc:docMk/>
            <pc:sldMk cId="2931102383" sldId="311"/>
            <ac:spMk id="5" creationId="{1D738DB0-DAE7-22D3-1A08-ED2E3B4C59EF}"/>
          </ac:spMkLst>
        </pc:spChg>
        <pc:spChg chg="add del mod">
          <ac:chgData name="Jacqueline Vandertuin" userId="2d211383-082b-447e-9496-df958b74ca64" providerId="ADAL" clId="{7B59B51F-6BEE-4CE0-BE61-2DFB8A8BA72B}" dt="2024-04-10T18:37:21.112" v="7129" actId="478"/>
          <ac:spMkLst>
            <pc:docMk/>
            <pc:sldMk cId="2931102383" sldId="311"/>
            <ac:spMk id="5" creationId="{6D4CDC2E-4DF7-EDBB-46E2-8EC5FDDFC76D}"/>
          </ac:spMkLst>
        </pc:spChg>
        <pc:spChg chg="add mod">
          <ac:chgData name="Jacqueline Vandertuin" userId="2d211383-082b-447e-9496-df958b74ca64" providerId="ADAL" clId="{7B59B51F-6BEE-4CE0-BE61-2DFB8A8BA72B}" dt="2024-04-16T12:32:01.516" v="7531" actId="20577"/>
          <ac:spMkLst>
            <pc:docMk/>
            <pc:sldMk cId="2931102383" sldId="311"/>
            <ac:spMk id="6" creationId="{3ACAB3BC-4C40-2E66-6365-4F3AEA69FE18}"/>
          </ac:spMkLst>
        </pc:spChg>
        <pc:spChg chg="add del mod">
          <ac:chgData name="Jacqueline Vandertuin" userId="2d211383-082b-447e-9496-df958b74ca64" providerId="ADAL" clId="{7B59B51F-6BEE-4CE0-BE61-2DFB8A8BA72B}" dt="2024-04-10T18:37:22.637" v="7130" actId="478"/>
          <ac:spMkLst>
            <pc:docMk/>
            <pc:sldMk cId="2931102383" sldId="311"/>
            <ac:spMk id="6" creationId="{A74F8D79-20FF-302E-D8FE-46F1A2E2BEB5}"/>
          </ac:spMkLst>
        </pc:spChg>
        <pc:spChg chg="add del mod">
          <ac:chgData name="Jacqueline Vandertuin" userId="2d211383-082b-447e-9496-df958b74ca64" providerId="ADAL" clId="{7B59B51F-6BEE-4CE0-BE61-2DFB8A8BA72B}" dt="2024-04-16T13:19:27.841" v="8310" actId="1076"/>
          <ac:spMkLst>
            <pc:docMk/>
            <pc:sldMk cId="2931102383" sldId="311"/>
            <ac:spMk id="8" creationId="{22E21336-03D1-C681-9018-D42330531C0B}"/>
          </ac:spMkLst>
        </pc:spChg>
        <pc:spChg chg="add del mod">
          <ac:chgData name="Jacqueline Vandertuin" userId="2d211383-082b-447e-9496-df958b74ca64" providerId="ADAL" clId="{7B59B51F-6BEE-4CE0-BE61-2DFB8A8BA72B}" dt="2024-04-16T12:29:35.067" v="7444" actId="478"/>
          <ac:spMkLst>
            <pc:docMk/>
            <pc:sldMk cId="2931102383" sldId="311"/>
            <ac:spMk id="9" creationId="{FEEBB3CB-893A-A1C2-810D-F9BA5318487A}"/>
          </ac:spMkLst>
        </pc:spChg>
        <pc:spChg chg="add del mod ord">
          <ac:chgData name="Jacqueline Vandertuin" userId="2d211383-082b-447e-9496-df958b74ca64" providerId="ADAL" clId="{7B59B51F-6BEE-4CE0-BE61-2DFB8A8BA72B}" dt="2024-04-10T18:52:13.047" v="7172"/>
          <ac:spMkLst>
            <pc:docMk/>
            <pc:sldMk cId="2931102383" sldId="311"/>
            <ac:spMk id="11" creationId="{3CF7DCBD-2DC2-52D9-D569-5F7462BCC40E}"/>
          </ac:spMkLst>
        </pc:spChg>
        <pc:spChg chg="add del mod">
          <ac:chgData name="Jacqueline Vandertuin" userId="2d211383-082b-447e-9496-df958b74ca64" providerId="ADAL" clId="{7B59B51F-6BEE-4CE0-BE61-2DFB8A8BA72B}" dt="2024-04-10T18:52:19.129" v="7174"/>
          <ac:spMkLst>
            <pc:docMk/>
            <pc:sldMk cId="2931102383" sldId="311"/>
            <ac:spMk id="12" creationId="{6B01762C-22AA-FB91-BE0E-8C5F84FB044A}"/>
          </ac:spMkLst>
        </pc:spChg>
        <pc:picChg chg="add del mod">
          <ac:chgData name="Jacqueline Vandertuin" userId="2d211383-082b-447e-9496-df958b74ca64" providerId="ADAL" clId="{7B59B51F-6BEE-4CE0-BE61-2DFB8A8BA72B}" dt="2024-04-10T18:37:24.466" v="7131" actId="478"/>
          <ac:picMkLst>
            <pc:docMk/>
            <pc:sldMk cId="2931102383" sldId="311"/>
            <ac:picMk id="4" creationId="{2624AB4F-908B-EC36-1D40-CF8E9755CE28}"/>
          </ac:picMkLst>
        </pc:picChg>
        <pc:picChg chg="add mod">
          <ac:chgData name="Jacqueline Vandertuin" userId="2d211383-082b-447e-9496-df958b74ca64" providerId="ADAL" clId="{7B59B51F-6BEE-4CE0-BE61-2DFB8A8BA72B}" dt="2024-04-10T18:37:26.570" v="7132"/>
          <ac:picMkLst>
            <pc:docMk/>
            <pc:sldMk cId="2931102383" sldId="311"/>
            <ac:picMk id="7" creationId="{6A33555B-F700-A312-7DA8-83AB0BC65328}"/>
          </ac:picMkLst>
        </pc:picChg>
        <pc:picChg chg="add del">
          <ac:chgData name="Jacqueline Vandertuin" userId="2d211383-082b-447e-9496-df958b74ca64" providerId="ADAL" clId="{7B59B51F-6BEE-4CE0-BE61-2DFB8A8BA72B}" dt="2024-04-10T18:52:09.501" v="7171" actId="478"/>
          <ac:picMkLst>
            <pc:docMk/>
            <pc:sldMk cId="2931102383" sldId="311"/>
            <ac:picMk id="10" creationId="{E46B24D2-040F-56CB-5DA0-6C1C050DA6CC}"/>
          </ac:picMkLst>
        </pc:picChg>
        <pc:picChg chg="add mod ord">
          <ac:chgData name="Jacqueline Vandertuin" userId="2d211383-082b-447e-9496-df958b74ca64" providerId="ADAL" clId="{7B59B51F-6BEE-4CE0-BE61-2DFB8A8BA72B}" dt="2024-04-16T13:27:29.706" v="8382" actId="1076"/>
          <ac:picMkLst>
            <pc:docMk/>
            <pc:sldMk cId="2931102383" sldId="311"/>
            <ac:picMk id="13" creationId="{0C5C42CB-FFD1-073A-F5C4-D68642C443D5}"/>
          </ac:picMkLst>
        </pc:picChg>
        <pc:picChg chg="add del mod">
          <ac:chgData name="Jacqueline Vandertuin" userId="2d211383-082b-447e-9496-df958b74ca64" providerId="ADAL" clId="{7B59B51F-6BEE-4CE0-BE61-2DFB8A8BA72B}" dt="2024-04-10T18:52:17.015" v="7173" actId="478"/>
          <ac:picMkLst>
            <pc:docMk/>
            <pc:sldMk cId="2931102383" sldId="311"/>
            <ac:picMk id="1026" creationId="{188E7E87-319F-6A83-101C-A298F1508233}"/>
          </ac:picMkLst>
        </pc:picChg>
      </pc:sldChg>
      <pc:sldChg chg="new del">
        <pc:chgData name="Jacqueline Vandertuin" userId="2d211383-082b-447e-9496-df958b74ca64" providerId="ADAL" clId="{7B59B51F-6BEE-4CE0-BE61-2DFB8A8BA72B}" dt="2024-04-16T12:37:12.385" v="7692" actId="47"/>
        <pc:sldMkLst>
          <pc:docMk/>
          <pc:sldMk cId="233512550" sldId="312"/>
        </pc:sldMkLst>
      </pc:sldChg>
      <pc:sldChg chg="new del">
        <pc:chgData name="Jacqueline Vandertuin" userId="2d211383-082b-447e-9496-df958b74ca64" providerId="ADAL" clId="{7B59B51F-6BEE-4CE0-BE61-2DFB8A8BA72B}" dt="2024-04-23T19:30:58.982" v="8959" actId="2696"/>
        <pc:sldMkLst>
          <pc:docMk/>
          <pc:sldMk cId="365945321" sldId="312"/>
        </pc:sldMkLst>
      </pc:sldChg>
      <pc:sldChg chg="addSp delSp modSp add del mod modNotesTx">
        <pc:chgData name="Jacqueline Vandertuin" userId="2d211383-082b-447e-9496-df958b74ca64" providerId="ADAL" clId="{7B59B51F-6BEE-4CE0-BE61-2DFB8A8BA72B}" dt="2024-04-16T13:30:37.143" v="8463" actId="2696"/>
        <pc:sldMkLst>
          <pc:docMk/>
          <pc:sldMk cId="395770811" sldId="313"/>
        </pc:sldMkLst>
        <pc:spChg chg="mod">
          <ac:chgData name="Jacqueline Vandertuin" userId="2d211383-082b-447e-9496-df958b74ca64" providerId="ADAL" clId="{7B59B51F-6BEE-4CE0-BE61-2DFB8A8BA72B}" dt="2024-04-16T13:20:38.244" v="8327" actId="1076"/>
          <ac:spMkLst>
            <pc:docMk/>
            <pc:sldMk cId="395770811" sldId="313"/>
            <ac:spMk id="2" creationId="{CA7BAEBE-D029-CC40-AA40-D283E51A8330}"/>
          </ac:spMkLst>
        </pc:spChg>
        <pc:spChg chg="mod">
          <ac:chgData name="Jacqueline Vandertuin" userId="2d211383-082b-447e-9496-df958b74ca64" providerId="ADAL" clId="{7B59B51F-6BEE-4CE0-BE61-2DFB8A8BA72B}" dt="2024-04-16T13:20:32.279" v="8326" actId="1076"/>
          <ac:spMkLst>
            <pc:docMk/>
            <pc:sldMk cId="395770811" sldId="313"/>
            <ac:spMk id="3" creationId="{663DF882-8515-A73B-6928-A2E0FA533301}"/>
          </ac:spMkLst>
        </pc:spChg>
        <pc:spChg chg="add mod">
          <ac:chgData name="Jacqueline Vandertuin" userId="2d211383-082b-447e-9496-df958b74ca64" providerId="ADAL" clId="{7B59B51F-6BEE-4CE0-BE61-2DFB8A8BA72B}" dt="2024-04-16T12:40:19.100" v="7847"/>
          <ac:spMkLst>
            <pc:docMk/>
            <pc:sldMk cId="395770811" sldId="313"/>
            <ac:spMk id="4" creationId="{8255BA4E-54D1-8AA1-CE22-F34A4F307FCB}"/>
          </ac:spMkLst>
        </pc:spChg>
        <pc:spChg chg="add mod">
          <ac:chgData name="Jacqueline Vandertuin" userId="2d211383-082b-447e-9496-df958b74ca64" providerId="ADAL" clId="{7B59B51F-6BEE-4CE0-BE61-2DFB8A8BA72B}" dt="2024-04-16T12:40:31.138" v="7849"/>
          <ac:spMkLst>
            <pc:docMk/>
            <pc:sldMk cId="395770811" sldId="313"/>
            <ac:spMk id="5" creationId="{4F9ED4E8-5880-F8D9-4F29-DA6EEE07F088}"/>
          </ac:spMkLst>
        </pc:spChg>
        <pc:spChg chg="mod">
          <ac:chgData name="Jacqueline Vandertuin" userId="2d211383-082b-447e-9496-df958b74ca64" providerId="ADAL" clId="{7B59B51F-6BEE-4CE0-BE61-2DFB8A8BA72B}" dt="2024-04-16T13:20:28.984" v="8325" actId="1076"/>
          <ac:spMkLst>
            <pc:docMk/>
            <pc:sldMk cId="395770811" sldId="313"/>
            <ac:spMk id="6" creationId="{8FC74B69-BBDC-A38A-D205-3ECB811C9442}"/>
          </ac:spMkLst>
        </pc:spChg>
        <pc:spChg chg="add del mod">
          <ac:chgData name="Jacqueline Vandertuin" userId="2d211383-082b-447e-9496-df958b74ca64" providerId="ADAL" clId="{7B59B51F-6BEE-4CE0-BE61-2DFB8A8BA72B}" dt="2024-04-16T12:42:31.578" v="7863" actId="478"/>
          <ac:spMkLst>
            <pc:docMk/>
            <pc:sldMk cId="395770811" sldId="313"/>
            <ac:spMk id="8" creationId="{7B24D072-5102-4BEB-9E9F-D894A25A73AB}"/>
          </ac:spMkLst>
        </pc:spChg>
        <pc:spChg chg="mod">
          <ac:chgData name="Jacqueline Vandertuin" userId="2d211383-082b-447e-9496-df958b74ca64" providerId="ADAL" clId="{7B59B51F-6BEE-4CE0-BE61-2DFB8A8BA72B}" dt="2024-04-16T13:28:27.297" v="8385" actId="21"/>
          <ac:spMkLst>
            <pc:docMk/>
            <pc:sldMk cId="395770811" sldId="313"/>
            <ac:spMk id="419" creationId="{00000000-0000-0000-0000-000000000000}"/>
          </ac:spMkLst>
        </pc:spChg>
      </pc:sldChg>
      <pc:sldChg chg="modSp add mod">
        <pc:chgData name="Jacqueline Vandertuin" userId="2d211383-082b-447e-9496-df958b74ca64" providerId="ADAL" clId="{7B59B51F-6BEE-4CE0-BE61-2DFB8A8BA72B}" dt="2024-04-24T14:08:52.951" v="9489" actId="1076"/>
        <pc:sldMkLst>
          <pc:docMk/>
          <pc:sldMk cId="3067425942" sldId="313"/>
        </pc:sldMkLst>
        <pc:spChg chg="mod">
          <ac:chgData name="Jacqueline Vandertuin" userId="2d211383-082b-447e-9496-df958b74ca64" providerId="ADAL" clId="{7B59B51F-6BEE-4CE0-BE61-2DFB8A8BA72B}" dt="2024-04-23T19:31:24.936" v="8996" actId="20577"/>
          <ac:spMkLst>
            <pc:docMk/>
            <pc:sldMk cId="3067425942" sldId="313"/>
            <ac:spMk id="2" creationId="{B91AFF14-0623-4C0C-39AC-88E4A117837E}"/>
          </ac:spMkLst>
        </pc:spChg>
        <pc:spChg chg="mod">
          <ac:chgData name="Jacqueline Vandertuin" userId="2d211383-082b-447e-9496-df958b74ca64" providerId="ADAL" clId="{7B59B51F-6BEE-4CE0-BE61-2DFB8A8BA72B}" dt="2024-04-24T14:08:52.951" v="9489" actId="1076"/>
          <ac:spMkLst>
            <pc:docMk/>
            <pc:sldMk cId="3067425942" sldId="313"/>
            <ac:spMk id="8" creationId="{230F9608-1092-8220-357F-89B3DC3121DA}"/>
          </ac:spMkLst>
        </pc:spChg>
      </pc:sldChg>
      <pc:sldMasterChg chg="delSldLayout">
        <pc:chgData name="Jacqueline Vandertuin" userId="2d211383-082b-447e-9496-df958b74ca64" providerId="ADAL" clId="{7B59B51F-6BEE-4CE0-BE61-2DFB8A8BA72B}" dt="2024-04-10T15:19:48.283" v="4205" actId="2696"/>
        <pc:sldMasterMkLst>
          <pc:docMk/>
          <pc:sldMasterMk cId="2985696883" sldId="2147483648"/>
        </pc:sldMasterMkLst>
        <pc:sldLayoutChg chg="del">
          <pc:chgData name="Jacqueline Vandertuin" userId="2d211383-082b-447e-9496-df958b74ca64" providerId="ADAL" clId="{7B59B51F-6BEE-4CE0-BE61-2DFB8A8BA72B}" dt="2024-04-10T15:19:48.283" v="4205" actId="2696"/>
          <pc:sldLayoutMkLst>
            <pc:docMk/>
            <pc:sldMasterMk cId="2985696883" sldId="2147483648"/>
            <pc:sldLayoutMk cId="3093163072" sldId="2147483665"/>
          </pc:sldLayoutMkLst>
        </pc:sldLayoutChg>
      </pc:sldMasterChg>
      <pc:sldMasterChg chg="delSldLayout modSldLayout">
        <pc:chgData name="Jacqueline Vandertuin" userId="2d211383-082b-447e-9496-df958b74ca64" providerId="ADAL" clId="{7B59B51F-6BEE-4CE0-BE61-2DFB8A8BA72B}" dt="2024-04-16T12:40:49.793" v="7852" actId="47"/>
        <pc:sldMasterMkLst>
          <pc:docMk/>
          <pc:sldMasterMk cId="754484562" sldId="2147483667"/>
        </pc:sldMasterMkLst>
        <pc:sldLayoutChg chg="delSp">
          <pc:chgData name="Jacqueline Vandertuin" userId="2d211383-082b-447e-9496-df958b74ca64" providerId="ADAL" clId="{7B59B51F-6BEE-4CE0-BE61-2DFB8A8BA72B}" dt="2024-04-10T18:13:24.556" v="6679"/>
          <pc:sldLayoutMkLst>
            <pc:docMk/>
            <pc:sldMasterMk cId="754484562" sldId="2147483667"/>
            <pc:sldLayoutMk cId="2620911142" sldId="2147483680"/>
          </pc:sldLayoutMkLst>
          <pc:spChg chg="del">
            <ac:chgData name="Jacqueline Vandertuin" userId="2d211383-082b-447e-9496-df958b74ca64" providerId="ADAL" clId="{7B59B51F-6BEE-4CE0-BE61-2DFB8A8BA72B}" dt="2024-04-10T18:13:24.556" v="6679"/>
            <ac:spMkLst>
              <pc:docMk/>
              <pc:sldMasterMk cId="754484562" sldId="2147483667"/>
              <pc:sldLayoutMk cId="2620911142" sldId="2147483680"/>
              <ac:spMk id="82" creationId="{00000000-0000-0000-0000-000000000000}"/>
            </ac:spMkLst>
          </pc:spChg>
          <pc:spChg chg="del">
            <ac:chgData name="Jacqueline Vandertuin" userId="2d211383-082b-447e-9496-df958b74ca64" providerId="ADAL" clId="{7B59B51F-6BEE-4CE0-BE61-2DFB8A8BA72B}" dt="2024-04-10T18:13:24.556" v="6679"/>
            <ac:spMkLst>
              <pc:docMk/>
              <pc:sldMasterMk cId="754484562" sldId="2147483667"/>
              <pc:sldLayoutMk cId="2620911142" sldId="2147483680"/>
              <ac:spMk id="83" creationId="{00000000-0000-0000-0000-000000000000}"/>
            </ac:spMkLst>
          </pc:spChg>
          <pc:spChg chg="del">
            <ac:chgData name="Jacqueline Vandertuin" userId="2d211383-082b-447e-9496-df958b74ca64" providerId="ADAL" clId="{7B59B51F-6BEE-4CE0-BE61-2DFB8A8BA72B}" dt="2024-04-10T18:13:24.556" v="6679"/>
            <ac:spMkLst>
              <pc:docMk/>
              <pc:sldMasterMk cId="754484562" sldId="2147483667"/>
              <pc:sldLayoutMk cId="2620911142" sldId="2147483680"/>
              <ac:spMk id="84" creationId="{00000000-0000-0000-0000-000000000000}"/>
            </ac:spMkLst>
          </pc:spChg>
        </pc:sldLayoutChg>
        <pc:sldLayoutChg chg="delSp del">
          <pc:chgData name="Jacqueline Vandertuin" userId="2d211383-082b-447e-9496-df958b74ca64" providerId="ADAL" clId="{7B59B51F-6BEE-4CE0-BE61-2DFB8A8BA72B}" dt="2024-04-16T12:40:49.793" v="7852" actId="47"/>
          <pc:sldLayoutMkLst>
            <pc:docMk/>
            <pc:sldMasterMk cId="754484562" sldId="2147483667"/>
            <pc:sldLayoutMk cId="1099191737" sldId="2147483681"/>
          </pc:sldLayoutMkLst>
          <pc:spChg chg="del">
            <ac:chgData name="Jacqueline Vandertuin" userId="2d211383-082b-447e-9496-df958b74ca64" providerId="ADAL" clId="{7B59B51F-6BEE-4CE0-BE61-2DFB8A8BA72B}" dt="2024-04-10T18:13:24.556" v="6679"/>
            <ac:spMkLst>
              <pc:docMk/>
              <pc:sldMasterMk cId="754484562" sldId="2147483667"/>
              <pc:sldLayoutMk cId="1099191737" sldId="2147483681"/>
              <ac:spMk id="100" creationId="{00000000-0000-0000-0000-000000000000}"/>
            </ac:spMkLst>
          </pc:spChg>
          <pc:spChg chg="del">
            <ac:chgData name="Jacqueline Vandertuin" userId="2d211383-082b-447e-9496-df958b74ca64" providerId="ADAL" clId="{7B59B51F-6BEE-4CE0-BE61-2DFB8A8BA72B}" dt="2024-04-10T18:13:24.556" v="6679"/>
            <ac:spMkLst>
              <pc:docMk/>
              <pc:sldMasterMk cId="754484562" sldId="2147483667"/>
              <pc:sldLayoutMk cId="1099191737" sldId="2147483681"/>
              <ac:spMk id="101" creationId="{00000000-0000-0000-0000-000000000000}"/>
            </ac:spMkLst>
          </pc:spChg>
          <pc:spChg chg="del">
            <ac:chgData name="Jacqueline Vandertuin" userId="2d211383-082b-447e-9496-df958b74ca64" providerId="ADAL" clId="{7B59B51F-6BEE-4CE0-BE61-2DFB8A8BA72B}" dt="2024-04-10T18:13:24.556" v="6679"/>
            <ac:spMkLst>
              <pc:docMk/>
              <pc:sldMasterMk cId="754484562" sldId="2147483667"/>
              <pc:sldLayoutMk cId="1099191737" sldId="2147483681"/>
              <ac:spMk id="102" creationId="{00000000-0000-0000-0000-000000000000}"/>
            </ac:spMkLst>
          </pc:spChg>
          <pc:spChg chg="del">
            <ac:chgData name="Jacqueline Vandertuin" userId="2d211383-082b-447e-9496-df958b74ca64" providerId="ADAL" clId="{7B59B51F-6BEE-4CE0-BE61-2DFB8A8BA72B}" dt="2024-04-10T18:13:24.556" v="6679"/>
            <ac:spMkLst>
              <pc:docMk/>
              <pc:sldMasterMk cId="754484562" sldId="2147483667"/>
              <pc:sldLayoutMk cId="1099191737" sldId="2147483681"/>
              <ac:spMk id="103" creationId="{00000000-0000-0000-0000-000000000000}"/>
            </ac:spMkLst>
          </pc:spChg>
          <pc:spChg chg="del">
            <ac:chgData name="Jacqueline Vandertuin" userId="2d211383-082b-447e-9496-df958b74ca64" providerId="ADAL" clId="{7B59B51F-6BEE-4CE0-BE61-2DFB8A8BA72B}" dt="2024-04-10T18:13:24.556" v="6679"/>
            <ac:spMkLst>
              <pc:docMk/>
              <pc:sldMasterMk cId="754484562" sldId="2147483667"/>
              <pc:sldLayoutMk cId="1099191737" sldId="2147483681"/>
              <ac:spMk id="104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400" b="0" i="0" u="none" strike="noStrike" baseline="0" dirty="0"/>
              <a:t>Demographics What was your sex at birth?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'[Preliminary Data in Bar Graphs pilot data.xlsx]Demographics'!$A$2:$C$2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Prefer not to say</c:v>
                </c:pt>
              </c:strCache>
            </c:strRef>
          </c:cat>
          <c:val>
            <c:numRef>
              <c:f>'[Preliminary Data in Bar Graphs pilot data.xlsx]Demographics'!$A$3:$C$3</c:f>
              <c:numCache>
                <c:formatCode>0.00%</c:formatCode>
                <c:ptCount val="3"/>
                <c:pt idx="0">
                  <c:v>0.43180000000000002</c:v>
                </c:pt>
                <c:pt idx="1">
                  <c:v>0.45450000000000002</c:v>
                </c:pt>
                <c:pt idx="2">
                  <c:v>0.11360000000000001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3-4EB8-B273-1AC3E4FFF1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9322831"/>
        <c:axId val="615269919"/>
      </c:barChart>
      <c:catAx>
        <c:axId val="549322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269919"/>
        <c:crosses val="autoZero"/>
        <c:auto val="1"/>
        <c:lblAlgn val="ctr"/>
        <c:lblOffset val="100"/>
        <c:noMultiLvlLbl val="0"/>
      </c:catAx>
      <c:valAx>
        <c:axId val="615269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22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400" b="0" i="0" u="none" strike="noStrike" baseline="0" dirty="0"/>
              <a:t>What is your age?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50634992014143"/>
          <c:y val="0.10393860459163692"/>
          <c:w val="0.84004761694600272"/>
          <c:h val="0.800268318058401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'[Preliminary Data in Bar Graphs pilot data.xlsx]Demographics'!$A$23:$F$23</c:f>
              <c:strCache>
                <c:ptCount val="6"/>
                <c:pt idx="0">
                  <c:v>18-20 years</c:v>
                </c:pt>
                <c:pt idx="1">
                  <c:v>21-23 years</c:v>
                </c:pt>
                <c:pt idx="2">
                  <c:v>24-26 years</c:v>
                </c:pt>
                <c:pt idx="3">
                  <c:v>27-29 years</c:v>
                </c:pt>
                <c:pt idx="4">
                  <c:v>30-32 years</c:v>
                </c:pt>
                <c:pt idx="5">
                  <c:v>Older than 33</c:v>
                </c:pt>
              </c:strCache>
            </c:strRef>
          </c:cat>
          <c:val>
            <c:numRef>
              <c:f>'[Preliminary Data in Bar Graphs pilot data.xlsx]Demographics'!$A$24:$F$24</c:f>
              <c:numCache>
                <c:formatCode>0.00%</c:formatCode>
                <c:ptCount val="6"/>
                <c:pt idx="0">
                  <c:v>0.40910000000000002</c:v>
                </c:pt>
                <c:pt idx="1">
                  <c:v>0.20449999999999999</c:v>
                </c:pt>
                <c:pt idx="2">
                  <c:v>0.11360000000000001</c:v>
                </c:pt>
                <c:pt idx="3">
                  <c:v>6.8199999999999997E-2</c:v>
                </c:pt>
                <c:pt idx="4">
                  <c:v>0.11360000000000001</c:v>
                </c:pt>
                <c:pt idx="5">
                  <c:v>9.0899999999999995E-2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F-4F37-8D7E-4818C117D6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7071407"/>
        <c:axId val="587070463"/>
      </c:barChart>
      <c:catAx>
        <c:axId val="587071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070463"/>
        <c:crosses val="autoZero"/>
        <c:auto val="1"/>
        <c:lblAlgn val="ctr"/>
        <c:lblOffset val="100"/>
        <c:noMultiLvlLbl val="0"/>
      </c:catAx>
      <c:valAx>
        <c:axId val="587070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071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400" b="0" i="0" u="none" strike="noStrike" baseline="0" dirty="0"/>
              <a:t>If you've used an opioid previously, what age did you first use them?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'[Preliminary Data in Bar Graphs pilot data.xlsx]Pt 4 Opioid Use'!$A$72:$F$72</c:f>
              <c:strCache>
                <c:ptCount val="6"/>
                <c:pt idx="0">
                  <c:v>Under the age of 15 years</c:v>
                </c:pt>
                <c:pt idx="1">
                  <c:v>Between 16-18 years</c:v>
                </c:pt>
                <c:pt idx="2">
                  <c:v>Over the age of 19 years</c:v>
                </c:pt>
                <c:pt idx="3">
                  <c:v>Don't remember</c:v>
                </c:pt>
                <c:pt idx="4">
                  <c:v>Have never used opioids</c:v>
                </c:pt>
                <c:pt idx="5">
                  <c:v>Prefer not to say</c:v>
                </c:pt>
              </c:strCache>
            </c:strRef>
          </c:cat>
          <c:val>
            <c:numRef>
              <c:f>'[Preliminary Data in Bar Graphs pilot data.xlsx]Pt 4 Opioid Use'!$A$73:$F$73</c:f>
              <c:numCache>
                <c:formatCode>0.00%</c:formatCode>
                <c:ptCount val="6"/>
                <c:pt idx="0">
                  <c:v>0.43180000000000002</c:v>
                </c:pt>
                <c:pt idx="1">
                  <c:v>6.8199999999999997E-2</c:v>
                </c:pt>
                <c:pt idx="2" formatCode="0%">
                  <c:v>0.25</c:v>
                </c:pt>
                <c:pt idx="3">
                  <c:v>0.11360000000000001</c:v>
                </c:pt>
                <c:pt idx="4">
                  <c:v>4.5499999999999999E-2</c:v>
                </c:pt>
                <c:pt idx="5">
                  <c:v>9.0899999999999995E-2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D-4072-9E2D-2BFE82D778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4208015"/>
        <c:axId val="254164415"/>
      </c:barChart>
      <c:catAx>
        <c:axId val="25420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164415"/>
        <c:crosses val="autoZero"/>
        <c:auto val="1"/>
        <c:lblAlgn val="ctr"/>
        <c:lblOffset val="100"/>
        <c:noMultiLvlLbl val="0"/>
      </c:catAx>
      <c:valAx>
        <c:axId val="25416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208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400" b="0" i="0" u="none" strike="noStrike" baseline="0" dirty="0"/>
              <a:t>Was the opioid you used prescribed or non-prescribed? Prescribed: obtaining a written document (prescription) addressed to me, from an authorized person (e.g., physician, dentist, nurse practitioner) for a specific condition Non-prescribed: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'[Preliminary Data in Bar Graphs pilot data.xlsx]Pt 4 Opioid Use'!$A$96:$D$96</c:f>
              <c:strCache>
                <c:ptCount val="4"/>
                <c:pt idx="0">
                  <c:v>Non-Prescribed</c:v>
                </c:pt>
                <c:pt idx="1">
                  <c:v>Prescribed</c:v>
                </c:pt>
                <c:pt idx="2">
                  <c:v>Don't Remember</c:v>
                </c:pt>
                <c:pt idx="3">
                  <c:v>Prefer not to say</c:v>
                </c:pt>
              </c:strCache>
            </c:strRef>
          </c:cat>
          <c:val>
            <c:numRef>
              <c:f>'[Preliminary Data in Bar Graphs pilot data.xlsx]Pt 4 Opioid Use'!$A$97:$D$97</c:f>
              <c:numCache>
                <c:formatCode>0.00%</c:formatCode>
                <c:ptCount val="4"/>
                <c:pt idx="0">
                  <c:v>0.39389999999999997</c:v>
                </c:pt>
                <c:pt idx="1">
                  <c:v>0.36359999999999998</c:v>
                </c:pt>
                <c:pt idx="2">
                  <c:v>0.21210000000000001</c:v>
                </c:pt>
                <c:pt idx="3">
                  <c:v>3.0300000000000001E-2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B-487A-8BDA-B915E7FCD2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5319903"/>
        <c:axId val="241140911"/>
      </c:barChart>
      <c:catAx>
        <c:axId val="255319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140911"/>
        <c:crosses val="autoZero"/>
        <c:auto val="1"/>
        <c:lblAlgn val="ctr"/>
        <c:lblOffset val="100"/>
        <c:noMultiLvlLbl val="0"/>
      </c:catAx>
      <c:valAx>
        <c:axId val="241140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319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91ABCE-AC50-4C57-BC12-A874D7C2EC52}" type="datetimeFigureOut">
              <a:rPr lang="en-CA" smtClean="0"/>
              <a:t>2024-04-23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EE29C9-FF51-4D52-AEB5-020A71FB66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683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499A9-381D-8744-AC39-4F867660F6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76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29C9-FF51-4D52-AEB5-020A71FB66F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81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100" dirty="0"/>
              <a:t>PRM AE:</a:t>
            </a:r>
          </a:p>
          <a:p>
            <a:pPr lvl="1"/>
            <a:r>
              <a:rPr lang="en-CA" dirty="0"/>
              <a:t>Common AEs include</a:t>
            </a:r>
          </a:p>
          <a:p>
            <a:pPr lvl="2"/>
            <a:r>
              <a:rPr lang="en-CA" dirty="0"/>
              <a:t>GI bleeding</a:t>
            </a:r>
          </a:p>
          <a:p>
            <a:pPr lvl="2"/>
            <a:r>
              <a:rPr lang="en-CA" dirty="0"/>
              <a:t>Hematuria</a:t>
            </a:r>
          </a:p>
          <a:p>
            <a:pPr lvl="2"/>
            <a:r>
              <a:rPr lang="en-CA" dirty="0"/>
              <a:t>CV events</a:t>
            </a:r>
          </a:p>
          <a:p>
            <a:pPr lvl="2"/>
            <a:r>
              <a:rPr lang="en-CA" dirty="0"/>
              <a:t>Renal functioning disorder</a:t>
            </a:r>
          </a:p>
          <a:p>
            <a:pPr lvl="2"/>
            <a:r>
              <a:rPr lang="en-CA" dirty="0"/>
              <a:t>Hepatoxicity</a:t>
            </a:r>
          </a:p>
          <a:p>
            <a:pPr lvl="2"/>
            <a:endParaRPr lang="en-CA" dirty="0"/>
          </a:p>
          <a:p>
            <a:pPr lvl="2"/>
            <a:r>
              <a:rPr lang="en-CA" dirty="0"/>
              <a:t>Opioid </a:t>
            </a:r>
            <a:r>
              <a:rPr lang="en-CA" dirty="0" err="1"/>
              <a:t>Aes</a:t>
            </a:r>
            <a:endParaRPr lang="en-CA" dirty="0"/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Addiction, dizziness, nausea, vomiting, tolerance, respiratory depression, cognitive disturbance, constipation and death</a:t>
            </a:r>
          </a:p>
          <a:p>
            <a:pPr lvl="2"/>
            <a:endParaRPr lang="en-CA" dirty="0"/>
          </a:p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29C9-FF51-4D52-AEB5-020A71FB66F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80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29C9-FF51-4D52-AEB5-020A71FB66F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4719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29C9-FF51-4D52-AEB5-020A71FB66F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4205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29C9-FF51-4D52-AEB5-020A71FB66F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0717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29C9-FF51-4D52-AEB5-020A71FB66F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26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29C9-FF51-4D52-AEB5-020A71FB66F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5157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29C9-FF51-4D52-AEB5-020A71FB66F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9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29C9-FF51-4D52-AEB5-020A71FB66F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380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0AEA8-734E-8987-A82A-2AC33EB26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61BD3-1D5B-15E1-5643-4F21C3FE8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D6518-51F3-2031-47A2-BA77E381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CCE-548E-654F-AE6B-62617B009D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6E7AA-CE51-B126-9DE5-4E3DB11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5402B-44C3-0653-0522-0B29BDBA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E0A-93D9-FD4F-9E87-774E825F9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8D4A4-5B4B-021B-73AA-26AED980D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D00743-440E-F9D2-47EB-2651A816D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63F2B-8697-AE1A-BD8D-2C03CCC9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CCE-548E-654F-AE6B-62617B009D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38D3F-06CE-824C-0B43-82CBB36F3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E6B0B-DFB0-C7FB-8286-0E445D20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E0A-93D9-FD4F-9E87-774E825F9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2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E6B4A-0317-57CF-8DFB-A29119E45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30469-9CC4-51C2-94E5-2AE7BC2DE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B49F6-1AD8-01C7-9F34-CE929F4D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CCE-548E-654F-AE6B-62617B009D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B4469-3179-59E8-2C9E-3BC6ADE3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2A4A8-1993-662D-AEC0-077F973D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E0A-93D9-FD4F-9E87-774E825F9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5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B_pattern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177800"/>
            <a:ext cx="8839200" cy="5689600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81002"/>
            <a:ext cx="5563344" cy="3432043"/>
          </a:xfrm>
          <a:prstGeom prst="rect">
            <a:avLst/>
          </a:prstGeom>
        </p:spPr>
        <p:txBody>
          <a:bodyPr vert="horz"/>
          <a:lstStyle>
            <a:lvl1pPr>
              <a:defRPr sz="48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Why do we need a new IP Policy?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471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85350" y="906167"/>
            <a:ext cx="2683200" cy="139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185350" y="2397733"/>
            <a:ext cx="2683200" cy="338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0911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_pattern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177800"/>
            <a:ext cx="8839200" cy="5689600"/>
          </a:xfrm>
          <a:prstGeom prst="rect">
            <a:avLst/>
          </a:prstGeom>
        </p:spPr>
      </p:pic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81007"/>
            <a:ext cx="3979168" cy="2663957"/>
          </a:xfrm>
          <a:prstGeom prst="rect">
            <a:avLst/>
          </a:prstGeom>
        </p:spPr>
        <p:txBody>
          <a:bodyPr vert="horz"/>
          <a:lstStyle>
            <a:lvl1pPr>
              <a:defRPr sz="48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 dirty="0"/>
              <a:t>Thank you</a:t>
            </a:r>
          </a:p>
          <a:p>
            <a:pPr lvl="0"/>
            <a:r>
              <a:rPr lang="en-US" dirty="0" err="1"/>
              <a:t>f</a:t>
            </a:r>
            <a:r>
              <a:rPr lang="en-CA" dirty="0"/>
              <a:t>or listening.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895529" y="390905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Questions?</a:t>
            </a:r>
            <a:endParaRPr lang="en-CA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1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3E62-469E-F6C8-714A-40CEDABC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1A078-A329-3CA5-F0B7-82B92DBFD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0560B-6B29-3C7A-9C7E-277EF2A6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CCE-548E-654F-AE6B-62617B009D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09BAA-FD43-E21A-55E4-CF0D7497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93D5B-96E5-853D-6739-96984D5C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E0A-93D9-FD4F-9E87-774E825F9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6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1D0A2-0555-C106-9377-DC36A371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BD84A-2D3E-1903-7190-FEAD9C22A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FCD54-C6D7-7BC7-BACF-108E44BD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CCE-548E-654F-AE6B-62617B009D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F4774-ADB5-5247-3731-B1C2ED4F1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77123-78A2-23CD-E235-99A36DEC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E0A-93D9-FD4F-9E87-774E825F9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2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F9B7C-CD69-4DE1-2C8A-66FD7680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4E5A3-1AEA-124A-8FC5-4CB272DD8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93CFC-67B3-3756-9C4C-095200264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C4C1F-985E-4023-0443-7AB50848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CCE-548E-654F-AE6B-62617B009D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BDF54-C054-6601-0E9F-0AE5864FA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6FD4E-D9C5-34DB-4C54-3AFDDDE6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E0A-93D9-FD4F-9E87-774E825F9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2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6726-B516-969A-CF79-EE1930F2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F8031-2C32-D0C3-6C06-E7394B807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82744-5FEB-B4FA-8815-FA298DC7A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E886D-D072-59E0-82E8-BD560058B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E2141-E46B-6932-3A41-3D307CC8FC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066175-CA3A-CD11-356E-6DEF5BF4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CCE-548E-654F-AE6B-62617B009D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C3B580-4A86-C1F3-4EA2-79B6C819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0F0E3F-D2E9-AE81-11CF-CEA04984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E0A-93D9-FD4F-9E87-774E825F9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2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E156-6E65-7307-C499-C2B2B07C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925C3-EBA9-F24B-F827-2D7EFFC6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CCE-548E-654F-AE6B-62617B009D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070DB-6C3F-5329-7DC3-EA109CCF1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9B8A2-1554-B0BD-B5F6-F3A3AC42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E0A-93D9-FD4F-9E87-774E825F9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1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43F17-5AD8-F31E-51F7-63491D494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CCE-548E-654F-AE6B-62617B009D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EB699-4D08-23EF-F8D1-A31A2004E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681FE-5A9A-9AC8-4E6D-5DA36AC2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E0A-93D9-FD4F-9E87-774E825F9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4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5B83C-CFCD-6340-DD13-B420978D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396F-1D6E-988F-95DD-A5746821B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2BC4D-FFBB-7C71-A6D1-09FBACC4C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796A4-86C9-F5F4-4322-F0F9E3C9C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CCE-548E-654F-AE6B-62617B009D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37265-66BA-7E04-1D14-CB91ACA7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28641-FAFE-09E3-BD99-A1AA5B4E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E0A-93D9-FD4F-9E87-774E825F9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5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B38E-3FD8-A30F-E26D-04933168E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112F15-A8B5-6B74-ACDA-42E0DD4AD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EA475-F4DC-D9B4-591B-D1113BEA8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BEE10-9428-B9AD-A64F-F8CEFEC3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FCCE-548E-654F-AE6B-62617B009D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70B65-61B2-C82B-B6E5-0B4872E4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BFDA6-D487-6B5C-ADC2-072AE4FA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E0A-93D9-FD4F-9E87-774E825F9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7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7D5497-EAE9-69AD-114B-61481639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B3D40-502A-AAF4-9918-44DC190B6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8FF6F-AE27-A7FD-BF5E-FC73534ED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70FCCE-548E-654F-AE6B-62617B009DF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3732C-7B5D-9D51-8F9B-EAFB1EEE4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8FCFD-7DF6-C34A-FDDC-3066DE809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F8FE0A-93D9-FD4F-9E87-774E825F9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6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300" b="0" dirty="0"/>
          </a:p>
          <a:p>
            <a:pPr marL="0" indent="0" algn="ctr">
              <a:buNone/>
            </a:pPr>
            <a:endParaRPr lang="en-US" sz="3300" b="0" dirty="0"/>
          </a:p>
          <a:p>
            <a:pPr marL="0" indent="0" algn="ctr">
              <a:buNone/>
            </a:pPr>
            <a:endParaRPr lang="en-US" sz="4950" b="0" dirty="0"/>
          </a:p>
          <a:p>
            <a:pPr marL="0" indent="0" algn="ctr">
              <a:buNone/>
            </a:pPr>
            <a:endParaRPr lang="en-US" sz="495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36" y="6206707"/>
            <a:ext cx="2408275" cy="301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F6A6B2-74BA-3F52-8C1C-EDD8A2233CBF}"/>
              </a:ext>
            </a:extLst>
          </p:cNvPr>
          <p:cNvSpPr txBox="1"/>
          <p:nvPr/>
        </p:nvSpPr>
        <p:spPr>
          <a:xfrm>
            <a:off x="1041991" y="1828800"/>
            <a:ext cx="75810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Pilot Study Considering Pain-relieving Medications and Opioid Knowledge and Use Among Elite Athletes. </a:t>
            </a:r>
            <a:br>
              <a:rPr lang="en-CA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CA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CA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Vandertuin J, Abdulla D, Lowther-Gagnon S, Manolakos M</a:t>
            </a:r>
          </a:p>
          <a:p>
            <a:pPr algn="ctr"/>
            <a:r>
              <a:rPr lang="en-CA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Sheridan College, Brampton, ON</a:t>
            </a:r>
            <a:br>
              <a:rPr lang="en-CA" sz="18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4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0F9608-1092-8220-357F-89B3DC3121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67663" y="1655763"/>
            <a:ext cx="7439746" cy="3960812"/>
          </a:xfrm>
        </p:spPr>
        <p:txBody>
          <a:bodyPr/>
          <a:lstStyle/>
          <a:p>
            <a:r>
              <a:rPr lang="en-CA" dirty="0"/>
              <a:t>This study was conducted on AT students </a:t>
            </a:r>
          </a:p>
          <a:p>
            <a:pPr lvl="1"/>
            <a:r>
              <a:rPr lang="en-CA" dirty="0"/>
              <a:t>they may be least likely to consult other therapists/health care professionals</a:t>
            </a:r>
          </a:p>
          <a:p>
            <a:endParaRPr lang="en-CA" dirty="0"/>
          </a:p>
          <a:p>
            <a:r>
              <a:rPr lang="en-CA" dirty="0"/>
              <a:t>Questions whether survey completed by actual elite athletes </a:t>
            </a:r>
          </a:p>
          <a:p>
            <a:pPr lvl="1"/>
            <a:r>
              <a:rPr lang="en-CA" dirty="0"/>
              <a:t>self-reported</a:t>
            </a:r>
          </a:p>
          <a:p>
            <a:endParaRPr lang="en-CA" dirty="0"/>
          </a:p>
          <a:p>
            <a:r>
              <a:rPr lang="en-CA" dirty="0"/>
              <a:t> Knowledge was self-reported and not measured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DCC75-B485-D047-9D82-10498B3D1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5" y="5637218"/>
            <a:ext cx="1803568" cy="227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FFBACD-73EC-4E46-514A-A9786A6BABEC}"/>
              </a:ext>
            </a:extLst>
          </p:cNvPr>
          <p:cNvSpPr txBox="1"/>
          <p:nvPr/>
        </p:nvSpPr>
        <p:spPr>
          <a:xfrm>
            <a:off x="967663" y="559450"/>
            <a:ext cx="2880593" cy="404085"/>
          </a:xfrm>
          <a:prstGeom prst="rect">
            <a:avLst/>
          </a:prstGeom>
          <a:solidFill>
            <a:srgbClr val="00A4C7"/>
          </a:solidFill>
        </p:spPr>
        <p:txBody>
          <a:bodyPr wrap="square" rtlCol="0">
            <a:spAutoFit/>
          </a:bodyPr>
          <a:lstStyle/>
          <a:p>
            <a:endParaRPr lang="en-CA" sz="1013"/>
          </a:p>
          <a:p>
            <a:endParaRPr lang="en-CA" sz="1013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9BD35-C529-9088-D6DA-393474E2A480}"/>
              </a:ext>
            </a:extLst>
          </p:cNvPr>
          <p:cNvSpPr txBox="1"/>
          <p:nvPr/>
        </p:nvSpPr>
        <p:spPr>
          <a:xfrm>
            <a:off x="967663" y="1013996"/>
            <a:ext cx="2880593" cy="404085"/>
          </a:xfrm>
          <a:prstGeom prst="rect">
            <a:avLst/>
          </a:prstGeom>
          <a:solidFill>
            <a:srgbClr val="003767"/>
          </a:solidFill>
        </p:spPr>
        <p:txBody>
          <a:bodyPr wrap="square" rtlCol="0">
            <a:spAutoFit/>
          </a:bodyPr>
          <a:lstStyle/>
          <a:p>
            <a:endParaRPr lang="en-CA" sz="1013"/>
          </a:p>
          <a:p>
            <a:endParaRPr lang="en-CA" sz="1013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AFF14-0623-4C0C-39AC-88E4A117837E}"/>
              </a:ext>
            </a:extLst>
          </p:cNvPr>
          <p:cNvSpPr txBox="1"/>
          <p:nvPr/>
        </p:nvSpPr>
        <p:spPr>
          <a:xfrm>
            <a:off x="967663" y="561437"/>
            <a:ext cx="2664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415906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0F9608-1092-8220-357F-89B3DC3121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49" y="1676406"/>
            <a:ext cx="7699375" cy="39608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dirty="0">
                <a:latin typeface="+mj-lt"/>
              </a:rPr>
              <a:t>1</a:t>
            </a:r>
            <a:r>
              <a:rPr lang="en-CA" sz="2000" dirty="0">
                <a:latin typeface="+mj-lt"/>
              </a:rPr>
              <a:t>. Pedersen JR, </a:t>
            </a:r>
            <a:r>
              <a:rPr lang="en-CA" sz="2000" dirty="0" err="1">
                <a:latin typeface="+mj-lt"/>
              </a:rPr>
              <a:t>Andreucci</a:t>
            </a:r>
            <a:r>
              <a:rPr lang="en-CA" sz="2000" dirty="0">
                <a:latin typeface="+mj-lt"/>
              </a:rPr>
              <a:t> A, </a:t>
            </a:r>
            <a:r>
              <a:rPr lang="en-CA" sz="2000" dirty="0" err="1">
                <a:latin typeface="+mj-lt"/>
              </a:rPr>
              <a:t>Thorlund</a:t>
            </a:r>
            <a:r>
              <a:rPr lang="en-CA" sz="2000" dirty="0">
                <a:latin typeface="+mj-lt"/>
              </a:rPr>
              <a:t> JB, et al. Prevalence, frequency, adverse events, and reasons for analgesic use in youth athletes:  A systematic review and meta-analysis of 44,381 athletes. </a:t>
            </a:r>
            <a:r>
              <a:rPr lang="en-CA" sz="2000" i="1" dirty="0">
                <a:latin typeface="+mj-lt"/>
              </a:rPr>
              <a:t>J Sci Med Sport.</a:t>
            </a:r>
            <a:r>
              <a:rPr lang="en-CA" sz="2000" dirty="0">
                <a:latin typeface="+mj-lt"/>
              </a:rPr>
              <a:t> 2022;25:810-819.</a:t>
            </a:r>
          </a:p>
          <a:p>
            <a:pPr marL="0" indent="0">
              <a:buNone/>
            </a:pPr>
            <a:r>
              <a:rPr lang="en-CA" sz="2000" dirty="0">
                <a:latin typeface="+mj-lt"/>
              </a:rPr>
              <a:t>2. </a:t>
            </a:r>
            <a:r>
              <a:rPr lang="en-CA" sz="2000" dirty="0" err="1">
                <a:latin typeface="+mj-lt"/>
              </a:rPr>
              <a:t>Hainline</a:t>
            </a:r>
            <a:r>
              <a:rPr lang="en-CA" sz="2000" dirty="0">
                <a:latin typeface="+mj-lt"/>
              </a:rPr>
              <a:t> B, </a:t>
            </a:r>
            <a:r>
              <a:rPr lang="en-CA" sz="2000" dirty="0" err="1">
                <a:latin typeface="+mj-lt"/>
              </a:rPr>
              <a:t>Derman</a:t>
            </a:r>
            <a:r>
              <a:rPr lang="en-CA" sz="2000" dirty="0">
                <a:latin typeface="+mj-lt"/>
              </a:rPr>
              <a:t> W, </a:t>
            </a:r>
            <a:r>
              <a:rPr lang="en-CA" sz="2000" dirty="0" err="1">
                <a:latin typeface="+mj-lt"/>
              </a:rPr>
              <a:t>Vernec</a:t>
            </a:r>
            <a:r>
              <a:rPr lang="en-CA" sz="2000" dirty="0">
                <a:latin typeface="+mj-lt"/>
              </a:rPr>
              <a:t> A. et al.  International Olympic Committee consensus statement on pain management in elite athletes.  </a:t>
            </a:r>
            <a:r>
              <a:rPr lang="en-CA" sz="2000" i="1" dirty="0">
                <a:latin typeface="+mj-lt"/>
              </a:rPr>
              <a:t>Br J Sports Med</a:t>
            </a:r>
            <a:r>
              <a:rPr lang="en-CA" sz="2000" dirty="0">
                <a:latin typeface="+mj-lt"/>
              </a:rPr>
              <a:t> 2017;51(17):1253-1258</a:t>
            </a:r>
          </a:p>
          <a:p>
            <a:pPr marL="0" indent="0">
              <a:buNone/>
            </a:pPr>
            <a:r>
              <a:rPr lang="en-CA" sz="2000" dirty="0">
                <a:latin typeface="+mj-lt"/>
              </a:rPr>
              <a:t>3. </a:t>
            </a:r>
            <a:r>
              <a:rPr lang="en-CA" sz="2000" dirty="0" err="1">
                <a:latin typeface="+mj-lt"/>
              </a:rPr>
              <a:t>Harle</a:t>
            </a:r>
            <a:r>
              <a:rPr lang="en-CA" sz="2000" dirty="0">
                <a:latin typeface="+mj-lt"/>
              </a:rPr>
              <a:t> CA, Danielson ED, </a:t>
            </a:r>
            <a:r>
              <a:rPr lang="en-CA" sz="2000" dirty="0" err="1">
                <a:latin typeface="+mj-lt"/>
              </a:rPr>
              <a:t>Derman</a:t>
            </a:r>
            <a:r>
              <a:rPr lang="en-CA" sz="2000" dirty="0">
                <a:latin typeface="+mj-lt"/>
              </a:rPr>
              <a:t> W et al. Analgesic management of pain in elite athletes:  a systematic review.  </a:t>
            </a:r>
            <a:r>
              <a:rPr lang="en-CA" sz="2000" i="1" dirty="0">
                <a:latin typeface="+mj-lt"/>
              </a:rPr>
              <a:t>Clin J Sports Med</a:t>
            </a:r>
            <a:r>
              <a:rPr lang="en-CA" sz="2000" dirty="0">
                <a:latin typeface="+mj-lt"/>
              </a:rPr>
              <a:t> 2018;28(5):417-426</a:t>
            </a:r>
          </a:p>
          <a:p>
            <a:pPr marL="0" indent="0">
              <a:buNone/>
            </a:pPr>
            <a:r>
              <a:rPr lang="en-CA" sz="2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4. </a:t>
            </a:r>
            <a:r>
              <a:rPr lang="en-CA" sz="2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Veliz</a:t>
            </a:r>
            <a:r>
              <a:rPr lang="en-CA" sz="2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 PT, Boyd C, McCabe SE. Playing through pain: sports participation and nonmedical use of opioid medications among adolescents. </a:t>
            </a:r>
            <a:r>
              <a:rPr lang="en-CA" sz="2000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Am J Public Health</a:t>
            </a:r>
            <a:r>
              <a:rPr lang="en-CA" sz="2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. 2013;103(5):e28-e30. doi:10.2105/AJPH.2013.301242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212121"/>
                </a:solidFill>
                <a:highlight>
                  <a:srgbClr val="FFFFFF"/>
                </a:highlight>
                <a:latin typeface="+mj-lt"/>
              </a:rPr>
              <a:t>5. Ford JA, </a:t>
            </a:r>
            <a:r>
              <a:rPr lang="en-CA" sz="2000" dirty="0" err="1">
                <a:solidFill>
                  <a:srgbClr val="212121"/>
                </a:solidFill>
                <a:highlight>
                  <a:srgbClr val="FFFFFF"/>
                </a:highlight>
                <a:latin typeface="+mj-lt"/>
              </a:rPr>
              <a:t>Pomykacz</a:t>
            </a:r>
            <a:r>
              <a:rPr lang="en-CA" sz="2000" dirty="0">
                <a:solidFill>
                  <a:srgbClr val="212121"/>
                </a:solidFill>
                <a:highlight>
                  <a:srgbClr val="FFFFFF"/>
                </a:highlight>
                <a:latin typeface="+mj-lt"/>
              </a:rPr>
              <a:t> C, </a:t>
            </a:r>
            <a:r>
              <a:rPr lang="en-CA" sz="2000" dirty="0" err="1">
                <a:solidFill>
                  <a:srgbClr val="212121"/>
                </a:solidFill>
                <a:highlight>
                  <a:srgbClr val="FFFFFF"/>
                </a:highlight>
                <a:latin typeface="+mj-lt"/>
              </a:rPr>
              <a:t>Veliz</a:t>
            </a:r>
            <a:r>
              <a:rPr lang="en-CA" sz="2000" dirty="0">
                <a:solidFill>
                  <a:srgbClr val="212121"/>
                </a:solidFill>
                <a:highlight>
                  <a:srgbClr val="FFFFFF"/>
                </a:highlight>
                <a:latin typeface="+mj-lt"/>
              </a:rPr>
              <a:t> P, McCabe SE, Boyd CJ.  Sports involvement, injury history, and non-medical use of prescription opioids among college student:  An analysis with a national sample. </a:t>
            </a:r>
            <a:r>
              <a:rPr lang="en-CA" sz="2000" i="1" dirty="0">
                <a:solidFill>
                  <a:srgbClr val="212121"/>
                </a:solidFill>
                <a:highlight>
                  <a:srgbClr val="FFFFFF"/>
                </a:highlight>
                <a:latin typeface="+mj-lt"/>
              </a:rPr>
              <a:t>Am J Addiction</a:t>
            </a:r>
            <a:r>
              <a:rPr lang="en-CA" sz="2000" dirty="0">
                <a:solidFill>
                  <a:srgbClr val="212121"/>
                </a:solidFill>
                <a:highlight>
                  <a:srgbClr val="FFFFFF"/>
                </a:highlight>
                <a:latin typeface="+mj-lt"/>
              </a:rPr>
              <a:t>. 2018;27:15-22.</a:t>
            </a:r>
          </a:p>
          <a:p>
            <a:pPr marL="0" indent="0">
              <a:buNone/>
            </a:pPr>
            <a:r>
              <a:rPr lang="en-CA" sz="2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6. Benyamin R, </a:t>
            </a:r>
            <a:r>
              <a:rPr lang="en-CA" sz="2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Trescot</a:t>
            </a:r>
            <a:r>
              <a:rPr lang="en-CA" sz="2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 AM, Datta S, et al. Opioid complications and side effects. </a:t>
            </a:r>
            <a:r>
              <a:rPr lang="en-CA" sz="2000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Pain Physician</a:t>
            </a:r>
            <a:r>
              <a:rPr lang="en-CA" sz="2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. 2008;11(2 Suppl):S105-S120.</a:t>
            </a:r>
          </a:p>
          <a:p>
            <a:pPr marL="0" indent="0">
              <a:buNone/>
            </a:pPr>
            <a:r>
              <a:rPr lang="en-CA" sz="2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7. </a:t>
            </a:r>
            <a:r>
              <a:rPr lang="en-CA" sz="2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Ekhtiari</a:t>
            </a:r>
            <a:r>
              <a:rPr lang="en-CA" sz="2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 S, Yusuf I, </a:t>
            </a:r>
            <a:r>
              <a:rPr lang="en-CA" sz="2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AlMakadma</a:t>
            </a:r>
            <a:r>
              <a:rPr lang="en-CA" sz="2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 Y, MacDonald A, Leroux T, Khan M. Opioid Use in Athletes: A Systematic Review. </a:t>
            </a:r>
            <a:r>
              <a:rPr lang="en-CA" sz="2000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Sports Health</a:t>
            </a:r>
            <a:r>
              <a:rPr lang="en-CA" sz="2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+mj-lt"/>
              </a:rPr>
              <a:t>. 2020;12(6):534-539. doi:10.1177/1941738120933542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212121"/>
                </a:solidFill>
                <a:highlight>
                  <a:srgbClr val="FFFFFF"/>
                </a:highlight>
                <a:latin typeface="+mj-lt"/>
              </a:rPr>
              <a:t>8. Vandertuin JF, Abdulla DA, Lowther-Gagnon S.  Adolescent and young athletes' knowledge of pain-relieving medications.  Submitted for publication.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DCC75-B485-D047-9D82-10498B3D1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5" y="5637218"/>
            <a:ext cx="1803568" cy="2274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5857" y="1018739"/>
            <a:ext cx="2880593" cy="404085"/>
          </a:xfrm>
          <a:prstGeom prst="rect">
            <a:avLst/>
          </a:prstGeom>
          <a:solidFill>
            <a:srgbClr val="003767"/>
          </a:solidFill>
        </p:spPr>
        <p:txBody>
          <a:bodyPr wrap="square" rtlCol="0">
            <a:spAutoFit/>
          </a:bodyPr>
          <a:lstStyle/>
          <a:p>
            <a:endParaRPr lang="en-CA" sz="1013"/>
          </a:p>
          <a:p>
            <a:endParaRPr lang="en-CA" sz="1013" dirty="0"/>
          </a:p>
        </p:txBody>
      </p:sp>
      <p:sp>
        <p:nvSpPr>
          <p:cNvPr id="6" name="TextBox 5"/>
          <p:cNvSpPr txBox="1"/>
          <p:nvPr/>
        </p:nvSpPr>
        <p:spPr>
          <a:xfrm>
            <a:off x="955857" y="557944"/>
            <a:ext cx="2880593" cy="404085"/>
          </a:xfrm>
          <a:prstGeom prst="rect">
            <a:avLst/>
          </a:prstGeom>
          <a:solidFill>
            <a:srgbClr val="00A4C7"/>
          </a:solidFill>
        </p:spPr>
        <p:txBody>
          <a:bodyPr wrap="square" rtlCol="0">
            <a:spAutoFit/>
          </a:bodyPr>
          <a:lstStyle/>
          <a:p>
            <a:endParaRPr lang="en-CA" sz="1013"/>
          </a:p>
          <a:p>
            <a:endParaRPr lang="en-CA" sz="101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B4BCD8-BC93-1650-EB3B-C6AA34E4C155}"/>
              </a:ext>
            </a:extLst>
          </p:cNvPr>
          <p:cNvSpPr txBox="1"/>
          <p:nvPr/>
        </p:nvSpPr>
        <p:spPr>
          <a:xfrm>
            <a:off x="977771" y="557944"/>
            <a:ext cx="2488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Major references</a:t>
            </a:r>
          </a:p>
        </p:txBody>
      </p:sp>
    </p:spTree>
    <p:extLst>
      <p:ext uri="{BB962C8B-B14F-4D97-AF65-F5344CB8AC3E}">
        <p14:creationId xmlns:p14="http://schemas.microsoft.com/office/powerpoint/2010/main" val="75386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0F9608-1092-8220-357F-89B3DC3121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67663" y="1655763"/>
            <a:ext cx="7439746" cy="396081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DCC75-B485-D047-9D82-10498B3D1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5" y="5637218"/>
            <a:ext cx="1803568" cy="227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FFBACD-73EC-4E46-514A-A9786A6BABEC}"/>
              </a:ext>
            </a:extLst>
          </p:cNvPr>
          <p:cNvSpPr txBox="1"/>
          <p:nvPr/>
        </p:nvSpPr>
        <p:spPr>
          <a:xfrm>
            <a:off x="967663" y="559450"/>
            <a:ext cx="2880593" cy="404085"/>
          </a:xfrm>
          <a:prstGeom prst="rect">
            <a:avLst/>
          </a:prstGeom>
          <a:solidFill>
            <a:srgbClr val="00A4C7"/>
          </a:solidFill>
        </p:spPr>
        <p:txBody>
          <a:bodyPr wrap="square" rtlCol="0">
            <a:spAutoFit/>
          </a:bodyPr>
          <a:lstStyle/>
          <a:p>
            <a:endParaRPr lang="en-CA" sz="1013"/>
          </a:p>
          <a:p>
            <a:endParaRPr lang="en-CA" sz="1013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9BD35-C529-9088-D6DA-393474E2A480}"/>
              </a:ext>
            </a:extLst>
          </p:cNvPr>
          <p:cNvSpPr txBox="1"/>
          <p:nvPr/>
        </p:nvSpPr>
        <p:spPr>
          <a:xfrm>
            <a:off x="967663" y="1013996"/>
            <a:ext cx="2880593" cy="404085"/>
          </a:xfrm>
          <a:prstGeom prst="rect">
            <a:avLst/>
          </a:prstGeom>
          <a:solidFill>
            <a:srgbClr val="003767"/>
          </a:solidFill>
        </p:spPr>
        <p:txBody>
          <a:bodyPr wrap="square" rtlCol="0">
            <a:spAutoFit/>
          </a:bodyPr>
          <a:lstStyle/>
          <a:p>
            <a:endParaRPr lang="en-CA" sz="1013"/>
          </a:p>
          <a:p>
            <a:endParaRPr lang="en-CA" sz="1013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AFF14-0623-4C0C-39AC-88E4A117837E}"/>
              </a:ext>
            </a:extLst>
          </p:cNvPr>
          <p:cNvSpPr txBox="1"/>
          <p:nvPr/>
        </p:nvSpPr>
        <p:spPr>
          <a:xfrm>
            <a:off x="967663" y="550007"/>
            <a:ext cx="2664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6742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0F9608-1092-8220-357F-89B3DC3121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9770" y="1668194"/>
            <a:ext cx="7864190" cy="4094168"/>
          </a:xfrm>
        </p:spPr>
        <p:txBody>
          <a:bodyPr>
            <a:normAutofit fontScale="92500" lnSpcReduction="10000"/>
          </a:bodyPr>
          <a:lstStyle/>
          <a:p>
            <a:r>
              <a:rPr lang="en-CA" sz="2200" dirty="0"/>
              <a:t>NSAID use amongst athletes reported at 92% in season with 7-50% reporting weekly analgesic use</a:t>
            </a:r>
          </a:p>
          <a:p>
            <a:pPr lvl="1"/>
            <a:r>
              <a:rPr lang="en-CA" sz="2200" dirty="0"/>
              <a:t>1 in 2 youth athletes weekly reporting NSAID use </a:t>
            </a:r>
            <a:r>
              <a:rPr lang="en-CA" sz="900" dirty="0"/>
              <a:t>1,3</a:t>
            </a:r>
          </a:p>
          <a:p>
            <a:endParaRPr lang="en-CA" sz="2200" dirty="0"/>
          </a:p>
          <a:p>
            <a:r>
              <a:rPr lang="en-CA" sz="2200" dirty="0"/>
              <a:t>Opioid use has been reported at 5-8% of athletes</a:t>
            </a:r>
          </a:p>
          <a:p>
            <a:pPr lvl="1"/>
            <a:r>
              <a:rPr lang="en-CA" sz="2200" dirty="0"/>
              <a:t>depending on the sport, sex of athlete and whether it is reported </a:t>
            </a:r>
            <a:r>
              <a:rPr lang="en-CA" sz="900" dirty="0"/>
              <a:t>4,5,7</a:t>
            </a:r>
          </a:p>
          <a:p>
            <a:endParaRPr lang="en-CA" sz="2200" dirty="0"/>
          </a:p>
          <a:p>
            <a:r>
              <a:rPr lang="en-CA" sz="2200" dirty="0"/>
              <a:t>Analgesic use is relatively safe, long-term use is not recommended due to AEs </a:t>
            </a:r>
            <a:r>
              <a:rPr lang="en-CA" sz="900" dirty="0"/>
              <a:t>1</a:t>
            </a:r>
          </a:p>
          <a:p>
            <a:pPr marL="685800" lvl="2" indent="0">
              <a:buNone/>
            </a:pPr>
            <a:endParaRPr lang="en-CA" sz="2200" dirty="0"/>
          </a:p>
          <a:p>
            <a:r>
              <a:rPr lang="en-CA" sz="2200" dirty="0"/>
              <a:t>Opioid use is for short term relief</a:t>
            </a:r>
          </a:p>
          <a:p>
            <a:pPr lvl="1"/>
            <a:r>
              <a:rPr lang="en-CA" sz="2200" dirty="0"/>
              <a:t> IOC recommends non-pharmacological methods to manage longer term pain </a:t>
            </a:r>
            <a:r>
              <a:rPr lang="en-CA" sz="900" dirty="0"/>
              <a:t>2</a:t>
            </a:r>
          </a:p>
          <a:p>
            <a:pPr lvl="2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1F2B-19CD-C2CF-40E3-9A98778069C9}"/>
              </a:ext>
            </a:extLst>
          </p:cNvPr>
          <p:cNvSpPr txBox="1"/>
          <p:nvPr/>
        </p:nvSpPr>
        <p:spPr>
          <a:xfrm>
            <a:off x="959770" y="541129"/>
            <a:ext cx="2880593" cy="404085"/>
          </a:xfrm>
          <a:prstGeom prst="rect">
            <a:avLst/>
          </a:prstGeom>
          <a:solidFill>
            <a:srgbClr val="00A4C7"/>
          </a:solidFill>
        </p:spPr>
        <p:txBody>
          <a:bodyPr wrap="square" rtlCol="0">
            <a:spAutoFit/>
          </a:bodyPr>
          <a:lstStyle/>
          <a:p>
            <a:endParaRPr lang="en-CA" sz="1013"/>
          </a:p>
          <a:p>
            <a:endParaRPr lang="en-CA" sz="1013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C86BB3-71B0-9865-85FD-8AB3A704A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5" y="5637218"/>
            <a:ext cx="1803568" cy="227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564E1E-A6B1-3846-ABAD-417A3AC156FF}"/>
              </a:ext>
            </a:extLst>
          </p:cNvPr>
          <p:cNvSpPr txBox="1"/>
          <p:nvPr/>
        </p:nvSpPr>
        <p:spPr>
          <a:xfrm>
            <a:off x="959769" y="993353"/>
            <a:ext cx="2880593" cy="404085"/>
          </a:xfrm>
          <a:prstGeom prst="rect">
            <a:avLst/>
          </a:prstGeom>
          <a:solidFill>
            <a:srgbClr val="003767"/>
          </a:solidFill>
        </p:spPr>
        <p:txBody>
          <a:bodyPr wrap="square" rtlCol="0">
            <a:spAutoFit/>
          </a:bodyPr>
          <a:lstStyle/>
          <a:p>
            <a:endParaRPr lang="en-CA" sz="1013"/>
          </a:p>
          <a:p>
            <a:endParaRPr lang="en-CA"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A2902-6022-0C5B-E5C9-9890D338896C}"/>
              </a:ext>
            </a:extLst>
          </p:cNvPr>
          <p:cNvSpPr txBox="1"/>
          <p:nvPr/>
        </p:nvSpPr>
        <p:spPr>
          <a:xfrm>
            <a:off x="959770" y="541129"/>
            <a:ext cx="264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Athletes and PRM</a:t>
            </a:r>
          </a:p>
        </p:txBody>
      </p:sp>
    </p:spTree>
    <p:extLst>
      <p:ext uri="{BB962C8B-B14F-4D97-AF65-F5344CB8AC3E}">
        <p14:creationId xmlns:p14="http://schemas.microsoft.com/office/powerpoint/2010/main" val="419491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A0B1-3192-3102-D9F7-7C01550A657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1755" y="2289175"/>
            <a:ext cx="3642411" cy="4351338"/>
          </a:xfrm>
        </p:spPr>
        <p:txBody>
          <a:bodyPr/>
          <a:lstStyle/>
          <a:p>
            <a:r>
              <a:rPr lang="en-CA" dirty="0"/>
              <a:t>To understand PRM and opioid use from a Canadian perspective for elite level athletes at a collegiate level</a:t>
            </a:r>
          </a:p>
          <a:p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C5C42CB-FFD1-073A-F5C4-D68642C443D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331095" y="1977655"/>
            <a:ext cx="4823540" cy="2729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33555B-F700-A312-7DA8-83AB0BC65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5" y="5637218"/>
            <a:ext cx="1803568" cy="227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E21336-03D1-C681-9018-D42330531C0B}"/>
              </a:ext>
            </a:extLst>
          </p:cNvPr>
          <p:cNvSpPr txBox="1"/>
          <p:nvPr/>
        </p:nvSpPr>
        <p:spPr>
          <a:xfrm>
            <a:off x="964560" y="543846"/>
            <a:ext cx="2880593" cy="404085"/>
          </a:xfrm>
          <a:prstGeom prst="rect">
            <a:avLst/>
          </a:prstGeom>
          <a:solidFill>
            <a:srgbClr val="00A4C7"/>
          </a:solidFill>
        </p:spPr>
        <p:txBody>
          <a:bodyPr wrap="square" rtlCol="0">
            <a:spAutoFit/>
          </a:bodyPr>
          <a:lstStyle/>
          <a:p>
            <a:endParaRPr lang="en-CA" sz="1013" dirty="0"/>
          </a:p>
          <a:p>
            <a:endParaRPr lang="en-CA" sz="1013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168BD-40A5-61FE-341C-5DB89F6BCE57}"/>
              </a:ext>
            </a:extLst>
          </p:cNvPr>
          <p:cNvSpPr txBox="1"/>
          <p:nvPr/>
        </p:nvSpPr>
        <p:spPr>
          <a:xfrm>
            <a:off x="964559" y="993353"/>
            <a:ext cx="2880593" cy="404085"/>
          </a:xfrm>
          <a:prstGeom prst="rect">
            <a:avLst/>
          </a:prstGeom>
          <a:solidFill>
            <a:srgbClr val="003767"/>
          </a:solidFill>
        </p:spPr>
        <p:txBody>
          <a:bodyPr wrap="square" rtlCol="0">
            <a:spAutoFit/>
          </a:bodyPr>
          <a:lstStyle/>
          <a:p>
            <a:endParaRPr lang="en-CA" sz="1013"/>
          </a:p>
          <a:p>
            <a:endParaRPr lang="en-CA" sz="101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38DB0-DAE7-22D3-1A08-ED2E3B4C59EF}"/>
              </a:ext>
            </a:extLst>
          </p:cNvPr>
          <p:cNvSpPr txBox="1"/>
          <p:nvPr/>
        </p:nvSpPr>
        <p:spPr>
          <a:xfrm>
            <a:off x="964561" y="547821"/>
            <a:ext cx="2880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93110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9D472C-4A0E-5DDC-F47E-5C340833D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P' knowledge, attitudes and use of PRM</a:t>
            </a:r>
            <a:br>
              <a:rPr lang="en-US" sz="2800" b="1" kern="1200" dirty="0">
                <a:solidFill>
                  <a:srgbClr val="1B456B"/>
                </a:solidFill>
                <a:latin typeface="+mj-lt"/>
                <a:ea typeface="+mj-ea"/>
                <a:cs typeface="+mj-cs"/>
              </a:rPr>
            </a:br>
            <a:b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9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E8712A-5C56-C182-CA80-65D9291DA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12" y="2297361"/>
            <a:ext cx="3730788" cy="3776428"/>
          </a:xfrm>
        </p:spPr>
        <p:txBody>
          <a:bodyPr>
            <a:normAutofit/>
          </a:bodyPr>
          <a:lstStyle/>
          <a:p>
            <a:pPr marL="285750" indent="-285750" defTabSz="768096">
              <a:lnSpc>
                <a:spcPct val="100000"/>
              </a:lnSpc>
              <a:spcAft>
                <a:spcPts val="600"/>
              </a:spcAft>
            </a:pPr>
            <a:r>
              <a:rPr lang="en-CA" dirty="0"/>
              <a:t>Survey was developed from previous research </a:t>
            </a:r>
            <a:r>
              <a:rPr lang="en-CA" sz="800" dirty="0"/>
              <a:t>8</a:t>
            </a:r>
          </a:p>
          <a:p>
            <a:pPr marL="285750" indent="-285750" defTabSz="768096">
              <a:lnSpc>
                <a:spcPct val="100000"/>
              </a:lnSpc>
              <a:spcAft>
                <a:spcPts val="600"/>
              </a:spcAft>
            </a:pPr>
            <a:endParaRPr lang="en-CA" dirty="0"/>
          </a:p>
          <a:p>
            <a:pPr marL="285750" indent="-285750" defTabSz="768096">
              <a:lnSpc>
                <a:spcPct val="100000"/>
              </a:lnSpc>
              <a:spcAft>
                <a:spcPts val="600"/>
              </a:spcAft>
            </a:pPr>
            <a:r>
              <a:rPr lang="en-CA" dirty="0"/>
              <a:t>Survey was face validated by 4 elite athletes</a:t>
            </a:r>
          </a:p>
          <a:p>
            <a:pPr marL="285750" indent="-285750" defTabSz="768096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08F32A-284A-49EE-51A7-DC3C84330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297361"/>
            <a:ext cx="3886200" cy="3879601"/>
          </a:xfrm>
        </p:spPr>
        <p:txBody>
          <a:bodyPr>
            <a:normAutofit/>
          </a:bodyPr>
          <a:lstStyle/>
          <a:p>
            <a:pPr marL="285750" indent="-285750" defTabSz="768096">
              <a:lnSpc>
                <a:spcPct val="100000"/>
              </a:lnSpc>
              <a:spcAft>
                <a:spcPts val="600"/>
              </a:spcAft>
            </a:pPr>
            <a:r>
              <a:rPr lang="en-CA" sz="2000" dirty="0"/>
              <a:t>Survey sent to AT students who were current or former varsity athletes</a:t>
            </a:r>
          </a:p>
          <a:p>
            <a:pPr marL="0" indent="0" defTabSz="768096">
              <a:lnSpc>
                <a:spcPct val="100000"/>
              </a:lnSpc>
              <a:spcAft>
                <a:spcPts val="600"/>
              </a:spcAft>
              <a:buNone/>
            </a:pPr>
            <a:endParaRPr lang="en-CA" sz="2000" dirty="0"/>
          </a:p>
          <a:p>
            <a:pPr marL="285750" indent="-285750" defTabSz="768096">
              <a:lnSpc>
                <a:spcPct val="100000"/>
              </a:lnSpc>
              <a:spcAft>
                <a:spcPts val="600"/>
              </a:spcAft>
            </a:pPr>
            <a:r>
              <a:rPr lang="en-CA" sz="2000" dirty="0"/>
              <a:t>Survey was administered from February – March 2023</a:t>
            </a:r>
          </a:p>
          <a:p>
            <a:pPr marL="285750" indent="-285750" defTabSz="768096">
              <a:lnSpc>
                <a:spcPct val="100000"/>
              </a:lnSpc>
              <a:spcAft>
                <a:spcPts val="600"/>
              </a:spcAft>
            </a:pPr>
            <a:endParaRPr lang="en-CA" sz="2000" dirty="0"/>
          </a:p>
          <a:p>
            <a:pPr marL="285750" indent="-285750" defTabSz="768096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/>
              <a:t>4</a:t>
            </a:r>
            <a:r>
              <a:rPr lang="en-CA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individuals completed the survey</a:t>
            </a:r>
          </a:p>
          <a:p>
            <a:pPr marL="285750" indent="-285750" defTabSz="768096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F76CCF-AF8D-5314-4119-0A490E99E2F6}"/>
              </a:ext>
            </a:extLst>
          </p:cNvPr>
          <p:cNvSpPr>
            <a:spLocks/>
          </p:cNvSpPr>
          <p:nvPr/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0F9608-1092-8220-357F-89B3DC3121DA}"/>
              </a:ext>
            </a:extLst>
          </p:cNvPr>
          <p:cNvSpPr>
            <a:spLocks/>
          </p:cNvSpPr>
          <p:nvPr/>
        </p:nvSpPr>
        <p:spPr>
          <a:xfrm>
            <a:off x="492759" y="1126324"/>
            <a:ext cx="4434343" cy="3899628"/>
          </a:xfrm>
          <a:prstGeom prst="rect">
            <a:avLst/>
          </a:prstGeom>
        </p:spPr>
        <p:txBody>
          <a:bodyPr/>
          <a:lstStyle/>
          <a:p>
            <a:pPr defTabSz="768096">
              <a:spcAft>
                <a:spcPts val="600"/>
              </a:spcAft>
            </a:pPr>
            <a:endParaRPr lang="en-CA" sz="3200" kern="1200" dirty="0">
              <a:latin typeface="+mn-lt"/>
              <a:ea typeface="+mn-ea"/>
              <a:cs typeface="+mn-cs"/>
            </a:endParaRPr>
          </a:p>
          <a:p>
            <a:pPr marL="285750" indent="-285750" defTabSz="768096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0A8DF-5B6F-DFA2-0622-CE7CAE5364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635" r="-18635"/>
          <a:stretch/>
        </p:blipFill>
        <p:spPr>
          <a:xfrm>
            <a:off x="3657368" y="472886"/>
            <a:ext cx="6127716" cy="16915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701750-44CF-4B1E-0EAC-7EFE379103AA}"/>
              </a:ext>
            </a:extLst>
          </p:cNvPr>
          <p:cNvSpPr txBox="1"/>
          <p:nvPr/>
        </p:nvSpPr>
        <p:spPr>
          <a:xfrm>
            <a:off x="959979" y="542524"/>
            <a:ext cx="2880593" cy="404085"/>
          </a:xfrm>
          <a:prstGeom prst="rect">
            <a:avLst/>
          </a:prstGeom>
          <a:solidFill>
            <a:srgbClr val="00A4C7"/>
          </a:solidFill>
        </p:spPr>
        <p:txBody>
          <a:bodyPr wrap="square" rtlCol="0">
            <a:spAutoFit/>
          </a:bodyPr>
          <a:lstStyle/>
          <a:p>
            <a:endParaRPr lang="en-CA" sz="1013"/>
          </a:p>
          <a:p>
            <a:endParaRPr lang="en-CA" sz="1013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D5167-DD0A-802B-7B6E-41FE689F2148}"/>
              </a:ext>
            </a:extLst>
          </p:cNvPr>
          <p:cNvSpPr txBox="1"/>
          <p:nvPr/>
        </p:nvSpPr>
        <p:spPr>
          <a:xfrm>
            <a:off x="959979" y="993353"/>
            <a:ext cx="2880593" cy="404085"/>
          </a:xfrm>
          <a:prstGeom prst="rect">
            <a:avLst/>
          </a:prstGeom>
          <a:solidFill>
            <a:srgbClr val="003767"/>
          </a:solidFill>
        </p:spPr>
        <p:txBody>
          <a:bodyPr wrap="square" rtlCol="0">
            <a:spAutoFit/>
          </a:bodyPr>
          <a:lstStyle/>
          <a:p>
            <a:endParaRPr lang="en-CA" sz="1013"/>
          </a:p>
          <a:p>
            <a:endParaRPr lang="en-CA" sz="1013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B00DCA-8751-277E-43BC-B906C9505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35" y="5637218"/>
            <a:ext cx="1803568" cy="227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4DBC7D-7546-6776-92EE-614537578E32}"/>
              </a:ext>
            </a:extLst>
          </p:cNvPr>
          <p:cNvSpPr txBox="1"/>
          <p:nvPr/>
        </p:nvSpPr>
        <p:spPr>
          <a:xfrm>
            <a:off x="959978" y="544511"/>
            <a:ext cx="2880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25629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30903B5-1257-B885-65BF-8F52C85CA2CF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33404410"/>
              </p:ext>
            </p:extLst>
          </p:nvPr>
        </p:nvGraphicFramePr>
        <p:xfrm>
          <a:off x="275649" y="1590422"/>
          <a:ext cx="4078288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75D4BBD-65CB-3884-AF8E-AFCF28918BDD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56831582"/>
              </p:ext>
            </p:extLst>
          </p:nvPr>
        </p:nvGraphicFramePr>
        <p:xfrm>
          <a:off x="4790064" y="1595116"/>
          <a:ext cx="4192587" cy="459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64DCC75-B485-D047-9D82-10498B3D1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99" y="6379156"/>
            <a:ext cx="1803568" cy="227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A45F8-084F-3DFE-7154-D45497CCF7A2}"/>
              </a:ext>
            </a:extLst>
          </p:cNvPr>
          <p:cNvSpPr txBox="1"/>
          <p:nvPr/>
        </p:nvSpPr>
        <p:spPr>
          <a:xfrm>
            <a:off x="959771" y="690646"/>
            <a:ext cx="2880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B11AC1-31BD-5504-DC6D-FACF4CF7ED59}"/>
              </a:ext>
            </a:extLst>
          </p:cNvPr>
          <p:cNvSpPr txBox="1"/>
          <p:nvPr/>
        </p:nvSpPr>
        <p:spPr>
          <a:xfrm>
            <a:off x="959771" y="997607"/>
            <a:ext cx="2880593" cy="404085"/>
          </a:xfrm>
          <a:prstGeom prst="rect">
            <a:avLst/>
          </a:prstGeom>
          <a:solidFill>
            <a:srgbClr val="003767"/>
          </a:solidFill>
        </p:spPr>
        <p:txBody>
          <a:bodyPr wrap="square" rtlCol="0">
            <a:spAutoFit/>
          </a:bodyPr>
          <a:lstStyle/>
          <a:p>
            <a:endParaRPr lang="en-CA" sz="1013"/>
          </a:p>
          <a:p>
            <a:endParaRPr lang="en-CA" sz="1013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09A214-9495-8370-6955-9ADFB66EAC0A}"/>
              </a:ext>
            </a:extLst>
          </p:cNvPr>
          <p:cNvSpPr txBox="1"/>
          <p:nvPr/>
        </p:nvSpPr>
        <p:spPr>
          <a:xfrm>
            <a:off x="959771" y="549707"/>
            <a:ext cx="2880593" cy="404085"/>
          </a:xfrm>
          <a:prstGeom prst="rect">
            <a:avLst/>
          </a:prstGeom>
          <a:solidFill>
            <a:srgbClr val="00A4C7"/>
          </a:solidFill>
        </p:spPr>
        <p:txBody>
          <a:bodyPr wrap="square" rtlCol="0">
            <a:spAutoFit/>
          </a:bodyPr>
          <a:lstStyle/>
          <a:p>
            <a:endParaRPr lang="en-CA" sz="1013" dirty="0"/>
          </a:p>
          <a:p>
            <a:endParaRPr lang="en-CA" sz="1013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AC87E0-062D-4129-7ACE-F0B0E1393B3C}"/>
              </a:ext>
            </a:extLst>
          </p:cNvPr>
          <p:cNvSpPr txBox="1"/>
          <p:nvPr/>
        </p:nvSpPr>
        <p:spPr>
          <a:xfrm>
            <a:off x="959770" y="549707"/>
            <a:ext cx="2463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19017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9FCC32-ADD9-1237-0C7F-F9C5E5FBD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0" r="-6" b="-6"/>
          <a:stretch/>
        </p:blipFill>
        <p:spPr>
          <a:xfrm>
            <a:off x="198438" y="0"/>
            <a:ext cx="8700235" cy="409141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8CAD33-A639-4AE2-A44A-5CA6E3628FD7}"/>
              </a:ext>
            </a:extLst>
          </p:cNvPr>
          <p:cNvSpPr txBox="1"/>
          <p:nvPr/>
        </p:nvSpPr>
        <p:spPr>
          <a:xfrm>
            <a:off x="4202378" y="3990632"/>
            <a:ext cx="561406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#1:  Heat/cold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#2:  Exercise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#3:  Non-prescription pain meds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#4:  Psychological techniques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#5:  Seek advice from therapist/health care provider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#6:  Seek advice from coaching/management staff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#7:  Use prescribed pain meds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#8:  other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B75DB-B0C7-FC0F-E8CA-6F2FC5CD1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36" y="5684580"/>
            <a:ext cx="1803568" cy="22742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A87C24C-A215-CA95-30BA-5AAAC15A76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6636" y="4175370"/>
            <a:ext cx="2970064" cy="373820"/>
          </a:xfrm>
          <a:prstGeom prst="rect">
            <a:avLst/>
          </a:prstGeom>
          <a:solidFill>
            <a:srgbClr val="00A4C7"/>
          </a:solidFill>
        </p:spPr>
        <p:txBody>
          <a:bodyPr wrap="square" rtlCol="0">
            <a:spAutoFit/>
          </a:bodyPr>
          <a:lstStyle/>
          <a:p>
            <a:endParaRPr lang="en-CA" sz="1013" dirty="0"/>
          </a:p>
          <a:p>
            <a:endParaRPr lang="en-CA" sz="101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BECEA-F8F6-4118-E869-E92FB69389C9}"/>
              </a:ext>
            </a:extLst>
          </p:cNvPr>
          <p:cNvSpPr txBox="1"/>
          <p:nvPr/>
        </p:nvSpPr>
        <p:spPr>
          <a:xfrm>
            <a:off x="976636" y="4661239"/>
            <a:ext cx="2970064" cy="404085"/>
          </a:xfrm>
          <a:prstGeom prst="rect">
            <a:avLst/>
          </a:prstGeom>
          <a:solidFill>
            <a:srgbClr val="003767"/>
          </a:solidFill>
        </p:spPr>
        <p:txBody>
          <a:bodyPr wrap="square" rtlCol="0">
            <a:spAutoFit/>
          </a:bodyPr>
          <a:lstStyle/>
          <a:p>
            <a:endParaRPr lang="en-CA" sz="1013"/>
          </a:p>
          <a:p>
            <a:endParaRPr lang="en-CA" sz="101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E0A67-CE97-649C-D238-9A9684C0F0DF}"/>
              </a:ext>
            </a:extLst>
          </p:cNvPr>
          <p:cNvSpPr txBox="1"/>
          <p:nvPr/>
        </p:nvSpPr>
        <p:spPr>
          <a:xfrm>
            <a:off x="1006881" y="4175370"/>
            <a:ext cx="2484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04093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0F9608-1092-8220-357F-89B3DC3121D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045035" y="1718062"/>
            <a:ext cx="3886200" cy="3937000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/>
              <a:t>32% indicated that they had no knowledge of opioids </a:t>
            </a:r>
          </a:p>
          <a:p>
            <a:endParaRPr lang="en-CA" sz="2400" dirty="0"/>
          </a:p>
          <a:p>
            <a:r>
              <a:rPr lang="en-CA" sz="2400" dirty="0"/>
              <a:t>Where knowledge was obtained (in ranked order)</a:t>
            </a:r>
          </a:p>
          <a:p>
            <a:pPr lvl="1"/>
            <a:r>
              <a:rPr lang="en-CA" sz="2175" b="1" dirty="0">
                <a:solidFill>
                  <a:schemeClr val="accent2"/>
                </a:solidFill>
              </a:rPr>
              <a:t>1: Coaching staff </a:t>
            </a:r>
          </a:p>
          <a:p>
            <a:pPr lvl="1"/>
            <a:r>
              <a:rPr lang="en-CA" sz="2175" b="1" dirty="0">
                <a:solidFill>
                  <a:srgbClr val="3333FF"/>
                </a:solidFill>
              </a:rPr>
              <a:t>2: Friends/family </a:t>
            </a:r>
            <a:r>
              <a:rPr lang="en-CA" sz="2175" b="1" dirty="0"/>
              <a:t> </a:t>
            </a:r>
            <a:endParaRPr lang="en-CA" sz="2175" b="1" dirty="0">
              <a:solidFill>
                <a:srgbClr val="008000"/>
              </a:solidFill>
            </a:endParaRPr>
          </a:p>
          <a:p>
            <a:pPr lvl="1"/>
            <a:r>
              <a:rPr lang="en-CA" sz="2175" b="1" dirty="0">
                <a:solidFill>
                  <a:srgbClr val="CC9900"/>
                </a:solidFill>
              </a:rPr>
              <a:t>3: Media and personal experience</a:t>
            </a:r>
          </a:p>
          <a:p>
            <a:pPr lvl="1"/>
            <a:r>
              <a:rPr lang="en-CA" sz="2175" b="1" dirty="0">
                <a:solidFill>
                  <a:srgbClr val="FF33CC"/>
                </a:solidFill>
              </a:rPr>
              <a:t>4: Therapists and physicians </a:t>
            </a:r>
          </a:p>
          <a:p>
            <a:pPr lvl="1"/>
            <a:r>
              <a:rPr lang="en-CA" sz="2175" b="1" dirty="0">
                <a:solidFill>
                  <a:srgbClr val="009999"/>
                </a:solidFill>
              </a:rPr>
              <a:t>5: School</a:t>
            </a:r>
          </a:p>
          <a:p>
            <a:pPr lvl="1"/>
            <a:r>
              <a:rPr lang="en-CA" sz="2175" b="1" dirty="0">
                <a:solidFill>
                  <a:schemeClr val="accent2">
                    <a:lumMod val="75000"/>
                  </a:schemeClr>
                </a:solidFill>
              </a:rPr>
              <a:t>6:  Teammates</a:t>
            </a:r>
          </a:p>
          <a:p>
            <a:endParaRPr lang="en-CA" sz="24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7B73406-BE71-DEDA-6623-170B7BB38FF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28135" y="1718062"/>
            <a:ext cx="3886200" cy="4351338"/>
          </a:xfrm>
        </p:spPr>
        <p:txBody>
          <a:bodyPr>
            <a:normAutofit/>
          </a:bodyPr>
          <a:lstStyle/>
          <a:p>
            <a:r>
              <a:rPr lang="en-CA" sz="2400" dirty="0"/>
              <a:t>Personal experience with opioids </a:t>
            </a:r>
          </a:p>
          <a:p>
            <a:pPr lvl="1"/>
            <a:r>
              <a:rPr lang="en-CA" sz="2175" b="1" dirty="0">
                <a:solidFill>
                  <a:schemeClr val="accent2"/>
                </a:solidFill>
              </a:rPr>
              <a:t>Family/friends (25%), </a:t>
            </a:r>
          </a:p>
          <a:p>
            <a:pPr lvl="1"/>
            <a:r>
              <a:rPr lang="en-CA" sz="2175" b="1" dirty="0">
                <a:solidFill>
                  <a:srgbClr val="00B0F0"/>
                </a:solidFill>
              </a:rPr>
              <a:t>Personal experience from prescription (22%), </a:t>
            </a:r>
          </a:p>
          <a:p>
            <a:pPr lvl="1"/>
            <a:r>
              <a:rPr lang="en-CA" sz="2175" b="1" dirty="0">
                <a:solidFill>
                  <a:schemeClr val="accent2">
                    <a:lumMod val="75000"/>
                  </a:schemeClr>
                </a:solidFill>
              </a:rPr>
              <a:t>Recreational use (18%)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DCC75-B485-D047-9D82-10498B3D1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5" y="5637218"/>
            <a:ext cx="1803568" cy="227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2C7AD2-A9D0-D1C8-F353-ACD741F62DC9}"/>
              </a:ext>
            </a:extLst>
          </p:cNvPr>
          <p:cNvSpPr txBox="1"/>
          <p:nvPr/>
        </p:nvSpPr>
        <p:spPr>
          <a:xfrm>
            <a:off x="962512" y="540446"/>
            <a:ext cx="2880593" cy="404085"/>
          </a:xfrm>
          <a:prstGeom prst="rect">
            <a:avLst/>
          </a:prstGeom>
          <a:solidFill>
            <a:srgbClr val="00A4C7"/>
          </a:solidFill>
        </p:spPr>
        <p:txBody>
          <a:bodyPr wrap="square" rtlCol="0">
            <a:spAutoFit/>
          </a:bodyPr>
          <a:lstStyle/>
          <a:p>
            <a:endParaRPr lang="en-CA" sz="1013"/>
          </a:p>
          <a:p>
            <a:endParaRPr lang="en-CA" sz="1013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27268-F6FF-7BE1-D08B-8849FD2F85DA}"/>
              </a:ext>
            </a:extLst>
          </p:cNvPr>
          <p:cNvSpPr txBox="1"/>
          <p:nvPr/>
        </p:nvSpPr>
        <p:spPr>
          <a:xfrm>
            <a:off x="962514" y="993353"/>
            <a:ext cx="2880593" cy="404085"/>
          </a:xfrm>
          <a:prstGeom prst="rect">
            <a:avLst/>
          </a:prstGeom>
          <a:solidFill>
            <a:srgbClr val="003767"/>
          </a:solidFill>
        </p:spPr>
        <p:txBody>
          <a:bodyPr wrap="square" rtlCol="0">
            <a:spAutoFit/>
          </a:bodyPr>
          <a:lstStyle/>
          <a:p>
            <a:endParaRPr lang="en-CA" sz="1013"/>
          </a:p>
          <a:p>
            <a:endParaRPr lang="en-CA" sz="1013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66B9BA-0F68-DACE-238E-7064071962DE}"/>
              </a:ext>
            </a:extLst>
          </p:cNvPr>
          <p:cNvSpPr txBox="1"/>
          <p:nvPr/>
        </p:nvSpPr>
        <p:spPr>
          <a:xfrm>
            <a:off x="962514" y="600235"/>
            <a:ext cx="2880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Sources of knowledge</a:t>
            </a:r>
          </a:p>
        </p:txBody>
      </p:sp>
    </p:spTree>
    <p:extLst>
      <p:ext uri="{BB962C8B-B14F-4D97-AF65-F5344CB8AC3E}">
        <p14:creationId xmlns:p14="http://schemas.microsoft.com/office/powerpoint/2010/main" val="150318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71FE6CD-885E-34CC-14A3-61263870F2B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58909371"/>
              </p:ext>
            </p:extLst>
          </p:nvPr>
        </p:nvGraphicFramePr>
        <p:xfrm>
          <a:off x="341570" y="1775451"/>
          <a:ext cx="3965575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D59178E-1368-860F-FA0F-51786BBAAF7F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41514678"/>
              </p:ext>
            </p:extLst>
          </p:nvPr>
        </p:nvGraphicFramePr>
        <p:xfrm>
          <a:off x="4836857" y="1749548"/>
          <a:ext cx="4125912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64DCC75-B485-D047-9D82-10498B3D1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89" y="6250663"/>
            <a:ext cx="1803568" cy="227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559F9D-312A-F960-F53B-A0ADBD8483BC}"/>
              </a:ext>
            </a:extLst>
          </p:cNvPr>
          <p:cNvSpPr txBox="1"/>
          <p:nvPr/>
        </p:nvSpPr>
        <p:spPr>
          <a:xfrm>
            <a:off x="989240" y="1012911"/>
            <a:ext cx="2880593" cy="404085"/>
          </a:xfrm>
          <a:prstGeom prst="rect">
            <a:avLst/>
          </a:prstGeom>
          <a:solidFill>
            <a:srgbClr val="003767"/>
          </a:solidFill>
        </p:spPr>
        <p:txBody>
          <a:bodyPr wrap="square" rtlCol="0">
            <a:spAutoFit/>
          </a:bodyPr>
          <a:lstStyle/>
          <a:p>
            <a:endParaRPr lang="en-CA" sz="1013" dirty="0"/>
          </a:p>
          <a:p>
            <a:endParaRPr lang="en-CA" sz="1013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87BE53-1782-10D2-2EAC-82C2E077AEDA}"/>
              </a:ext>
            </a:extLst>
          </p:cNvPr>
          <p:cNvSpPr txBox="1"/>
          <p:nvPr/>
        </p:nvSpPr>
        <p:spPr>
          <a:xfrm>
            <a:off x="989241" y="556315"/>
            <a:ext cx="2880593" cy="404085"/>
          </a:xfrm>
          <a:prstGeom prst="rect">
            <a:avLst/>
          </a:prstGeom>
          <a:solidFill>
            <a:srgbClr val="00A4C7"/>
          </a:solidFill>
        </p:spPr>
        <p:txBody>
          <a:bodyPr wrap="square" rtlCol="0">
            <a:spAutoFit/>
          </a:bodyPr>
          <a:lstStyle/>
          <a:p>
            <a:endParaRPr lang="en-CA" sz="1013"/>
          </a:p>
          <a:p>
            <a:endParaRPr lang="en-CA" sz="1013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5BDDE-A864-87DB-9F29-FB42AFF1A3C4}"/>
              </a:ext>
            </a:extLst>
          </p:cNvPr>
          <p:cNvSpPr txBox="1"/>
          <p:nvPr/>
        </p:nvSpPr>
        <p:spPr>
          <a:xfrm>
            <a:off x="989242" y="568721"/>
            <a:ext cx="2668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Opioid use</a:t>
            </a:r>
          </a:p>
        </p:txBody>
      </p:sp>
    </p:spTree>
    <p:extLst>
      <p:ext uri="{BB962C8B-B14F-4D97-AF65-F5344CB8AC3E}">
        <p14:creationId xmlns:p14="http://schemas.microsoft.com/office/powerpoint/2010/main" val="415288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0F9608-1092-8220-357F-89B3DC3121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69722" y="1467395"/>
            <a:ext cx="8503919" cy="4283538"/>
          </a:xfrm>
        </p:spPr>
        <p:txBody>
          <a:bodyPr>
            <a:normAutofit fontScale="77500" lnSpcReduction="20000"/>
          </a:bodyPr>
          <a:lstStyle/>
          <a:p>
            <a:endParaRPr lang="en-CA" dirty="0"/>
          </a:p>
          <a:p>
            <a:r>
              <a:rPr lang="en-CA" sz="2400" dirty="0"/>
              <a:t>Athletes use PRM to alleviate pain pre, during and post-game</a:t>
            </a:r>
          </a:p>
          <a:p>
            <a:endParaRPr lang="en-CA" sz="2400" dirty="0"/>
          </a:p>
          <a:p>
            <a:r>
              <a:rPr lang="en-CA" sz="2400" dirty="0"/>
              <a:t>Athlete education imperative</a:t>
            </a:r>
          </a:p>
          <a:p>
            <a:pPr lvl="1"/>
            <a:r>
              <a:rPr lang="en-CA" sz="2400" dirty="0"/>
              <a:t>AEs</a:t>
            </a:r>
          </a:p>
          <a:p>
            <a:pPr lvl="1"/>
            <a:r>
              <a:rPr lang="en-CA" sz="2400" dirty="0"/>
              <a:t>Use and misuse</a:t>
            </a:r>
          </a:p>
          <a:p>
            <a:pPr lvl="1"/>
            <a:r>
              <a:rPr lang="en-CA" sz="2400" dirty="0"/>
              <a:t>Focus on non-pharmacological pain management </a:t>
            </a:r>
          </a:p>
          <a:p>
            <a:pPr lvl="2"/>
            <a:r>
              <a:rPr lang="en-CA" sz="2100" dirty="0"/>
              <a:t>AT must be prepared to discuss PRM/O</a:t>
            </a:r>
          </a:p>
          <a:p>
            <a:endParaRPr lang="en-CA" sz="2400" dirty="0"/>
          </a:p>
          <a:p>
            <a:r>
              <a:rPr lang="en-CA" sz="2400" dirty="0"/>
              <a:t>ATs must be educated on PRM/O minimize athletes' reliance on potential unreliable sources</a:t>
            </a:r>
          </a:p>
          <a:p>
            <a:endParaRPr lang="en-CA" sz="2400" dirty="0"/>
          </a:p>
          <a:p>
            <a:r>
              <a:rPr lang="en-CA" sz="2400" dirty="0"/>
              <a:t>Provide a space that is open and free of judgement</a:t>
            </a:r>
          </a:p>
          <a:p>
            <a:endParaRPr lang="en-CA" sz="2400" dirty="0"/>
          </a:p>
          <a:p>
            <a:r>
              <a:rPr lang="en-CA" sz="2400" dirty="0"/>
              <a:t>Inquire about PRM/O use</a:t>
            </a:r>
          </a:p>
          <a:p>
            <a:endParaRPr lang="en-CA" sz="2400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DCC75-B485-D047-9D82-10498B3D1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5" y="5637218"/>
            <a:ext cx="1803568" cy="227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64A47C-1CB2-E34C-7D81-7C249FB7BD94}"/>
              </a:ext>
            </a:extLst>
          </p:cNvPr>
          <p:cNvSpPr txBox="1"/>
          <p:nvPr/>
        </p:nvSpPr>
        <p:spPr>
          <a:xfrm>
            <a:off x="969723" y="536557"/>
            <a:ext cx="2880593" cy="404085"/>
          </a:xfrm>
          <a:prstGeom prst="rect">
            <a:avLst/>
          </a:prstGeom>
          <a:solidFill>
            <a:srgbClr val="00A4C7"/>
          </a:solidFill>
        </p:spPr>
        <p:txBody>
          <a:bodyPr wrap="square" rtlCol="0">
            <a:spAutoFit/>
          </a:bodyPr>
          <a:lstStyle/>
          <a:p>
            <a:endParaRPr lang="en-CA" sz="1013"/>
          </a:p>
          <a:p>
            <a:endParaRPr lang="en-CA" sz="1013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4F250-6F9D-A22C-13C7-B0B2F19C41DD}"/>
              </a:ext>
            </a:extLst>
          </p:cNvPr>
          <p:cNvSpPr txBox="1"/>
          <p:nvPr/>
        </p:nvSpPr>
        <p:spPr>
          <a:xfrm>
            <a:off x="969722" y="1001976"/>
            <a:ext cx="2880593" cy="404085"/>
          </a:xfrm>
          <a:prstGeom prst="rect">
            <a:avLst/>
          </a:prstGeom>
          <a:solidFill>
            <a:srgbClr val="003767"/>
          </a:solidFill>
        </p:spPr>
        <p:txBody>
          <a:bodyPr wrap="square" rtlCol="0">
            <a:spAutoFit/>
          </a:bodyPr>
          <a:lstStyle/>
          <a:p>
            <a:endParaRPr lang="en-CA" sz="1013"/>
          </a:p>
          <a:p>
            <a:endParaRPr lang="en-CA" sz="1013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FAC026-AC92-6FA6-A67A-1E707A0548CA}"/>
              </a:ext>
            </a:extLst>
          </p:cNvPr>
          <p:cNvSpPr txBox="1"/>
          <p:nvPr/>
        </p:nvSpPr>
        <p:spPr>
          <a:xfrm>
            <a:off x="969723" y="536557"/>
            <a:ext cx="2530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Application to AT</a:t>
            </a:r>
          </a:p>
        </p:txBody>
      </p:sp>
    </p:spTree>
    <p:extLst>
      <p:ext uri="{BB962C8B-B14F-4D97-AF65-F5344CB8AC3E}">
        <p14:creationId xmlns:p14="http://schemas.microsoft.com/office/powerpoint/2010/main" val="1653976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25182</TotalTime>
  <Words>842</Words>
  <Application>Microsoft Office PowerPoint</Application>
  <PresentationFormat>On-screen Show (4:3)</PresentationFormat>
  <Paragraphs>111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A P' knowledge, attitudes and use of PRM 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Andrea England, Vice Provost, Research, Sheridan College October XX, 2018</dc:title>
  <dc:creator>Debbie Silva</dc:creator>
  <cp:lastModifiedBy>Jacqueline Vandertuin</cp:lastModifiedBy>
  <cp:revision>146</cp:revision>
  <cp:lastPrinted>2019-03-06T16:18:54Z</cp:lastPrinted>
  <dcterms:created xsi:type="dcterms:W3CDTF">2018-09-24T15:22:07Z</dcterms:created>
  <dcterms:modified xsi:type="dcterms:W3CDTF">2024-04-24T14:34:12Z</dcterms:modified>
</cp:coreProperties>
</file>